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23"/>
  </p:notesMasterIdLst>
  <p:handoutMasterIdLst>
    <p:handoutMasterId r:id="rId24"/>
  </p:handoutMasterIdLst>
  <p:sldIdLst>
    <p:sldId id="270" r:id="rId3"/>
    <p:sldId id="271" r:id="rId4"/>
    <p:sldId id="272" r:id="rId5"/>
    <p:sldId id="273" r:id="rId6"/>
    <p:sldId id="275" r:id="rId7"/>
    <p:sldId id="288" r:id="rId8"/>
    <p:sldId id="283" r:id="rId9"/>
    <p:sldId id="289" r:id="rId10"/>
    <p:sldId id="284" r:id="rId11"/>
    <p:sldId id="290" r:id="rId12"/>
    <p:sldId id="274" r:id="rId13"/>
    <p:sldId id="285" r:id="rId14"/>
    <p:sldId id="291" r:id="rId15"/>
    <p:sldId id="286" r:id="rId16"/>
    <p:sldId id="292" r:id="rId17"/>
    <p:sldId id="287" r:id="rId18"/>
    <p:sldId id="293" r:id="rId19"/>
    <p:sldId id="295" r:id="rId20"/>
    <p:sldId id="282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8" y="108"/>
      </p:cViewPr>
      <p:guideLst>
        <p:guide orient="horz" pos="148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07038E-73F9-46E3-BABA-252BBDC8CB2E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50ECC5-B6CF-45E4-9EB8-4F0270DE50DE}">
      <dgm:prSet phldrT="[Text]" custT="1"/>
      <dgm:spPr/>
      <dgm:t>
        <a:bodyPr/>
        <a:lstStyle/>
        <a:p>
          <a:r>
            <a:rPr lang="en-US" sz="1000" b="1" u="sng" baseline="0" dirty="0" smtClean="0">
              <a:latin typeface="+mj-lt"/>
            </a:rPr>
            <a:t>Planning and Development Agency</a:t>
          </a:r>
        </a:p>
        <a:p>
          <a:endParaRPr lang="en-US" sz="1000" b="1" u="sng" baseline="0" dirty="0" smtClean="0">
            <a:latin typeface="+mj-lt"/>
          </a:endParaRPr>
        </a:p>
        <a:p>
          <a:r>
            <a:rPr lang="es-MX" sz="1000" b="1" baseline="0" dirty="0" smtClean="0">
              <a:latin typeface="+mj-lt"/>
            </a:rPr>
            <a:t>Norma E. Garcia  - </a:t>
          </a:r>
          <a:r>
            <a:rPr lang="es-MX" sz="1000" baseline="0" dirty="0" err="1" smtClean="0">
              <a:latin typeface="+mj-lt"/>
            </a:rPr>
            <a:t>Deputy</a:t>
          </a:r>
          <a:r>
            <a:rPr lang="es-MX" sz="1000" baseline="0" dirty="0" smtClean="0">
              <a:latin typeface="+mj-lt"/>
            </a:rPr>
            <a:t> Director</a:t>
          </a:r>
          <a:endParaRPr lang="en-US" sz="1000" baseline="0" dirty="0" smtClean="0">
            <a:latin typeface="+mj-lt"/>
          </a:endParaRPr>
        </a:p>
        <a:p>
          <a:r>
            <a:rPr lang="es-MX" sz="1000" baseline="0" dirty="0" smtClean="0">
              <a:latin typeface="+mj-lt"/>
            </a:rPr>
            <a:t>Norma E. Rivera - </a:t>
          </a:r>
          <a:r>
            <a:rPr lang="en-US" sz="1000" baseline="0" dirty="0" smtClean="0">
              <a:latin typeface="+mj-lt"/>
            </a:rPr>
            <a:t>Management Sec. III</a:t>
          </a:r>
          <a:endParaRPr lang="en-US" sz="1000" baseline="0" dirty="0">
            <a:latin typeface="+mj-lt"/>
          </a:endParaRPr>
        </a:p>
      </dgm:t>
    </dgm:pt>
    <dgm:pt modelId="{DA000221-0492-400A-A9DC-847CBC2629D7}" type="parTrans" cxnId="{FF519F65-37B9-4A6B-B31A-1B019890F7F6}">
      <dgm:prSet/>
      <dgm:spPr/>
      <dgm:t>
        <a:bodyPr/>
        <a:lstStyle/>
        <a:p>
          <a:endParaRPr lang="en-US"/>
        </a:p>
      </dgm:t>
    </dgm:pt>
    <dgm:pt modelId="{40EB21A3-ABF7-4B29-A299-80D684053BB5}" type="sibTrans" cxnId="{FF519F65-37B9-4A6B-B31A-1B019890F7F6}">
      <dgm:prSet/>
      <dgm:spPr/>
      <dgm:t>
        <a:bodyPr/>
        <a:lstStyle/>
        <a:p>
          <a:endParaRPr lang="en-US"/>
        </a:p>
      </dgm:t>
    </dgm:pt>
    <dgm:pt modelId="{7AB37377-3E45-4A39-97D4-017B9EC66CEE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Planning Division </a:t>
          </a:r>
        </a:p>
        <a:p>
          <a:endParaRPr lang="en-US" sz="1000" b="1" u="sng" dirty="0" smtClean="0">
            <a:latin typeface="+mj-lt"/>
          </a:endParaRPr>
        </a:p>
        <a:p>
          <a:r>
            <a:rPr lang="en-US" sz="1000" b="1" dirty="0" err="1" smtClean="0">
              <a:latin typeface="+mj-lt"/>
            </a:rPr>
            <a:t>Kathline</a:t>
          </a:r>
          <a:r>
            <a:rPr lang="en-US" sz="1000" b="1" dirty="0" smtClean="0">
              <a:latin typeface="+mj-lt"/>
            </a:rPr>
            <a:t> J. King  - </a:t>
          </a:r>
          <a:r>
            <a:rPr lang="en-US" sz="1000" dirty="0" smtClean="0">
              <a:latin typeface="+mj-lt"/>
            </a:rPr>
            <a:t>Chief of Planning, Regional </a:t>
          </a:r>
          <a:r>
            <a:rPr lang="en-US" sz="1000" dirty="0" err="1" smtClean="0">
              <a:latin typeface="+mj-lt"/>
            </a:rPr>
            <a:t>Opr</a:t>
          </a:r>
          <a:r>
            <a:rPr lang="en-US" sz="1000" dirty="0" smtClean="0">
              <a:latin typeface="+mj-lt"/>
            </a:rPr>
            <a:t>. Mgr.</a:t>
          </a:r>
          <a:endParaRPr lang="en-US" sz="1000" dirty="0">
            <a:latin typeface="+mj-lt"/>
          </a:endParaRPr>
        </a:p>
      </dgm:t>
    </dgm:pt>
    <dgm:pt modelId="{87F8DA4B-8E1F-4F2C-ADA5-533A3750BA98}" type="parTrans" cxnId="{B578AB2C-D315-45F4-8FDA-1D25CB8AD102}">
      <dgm:prSet/>
      <dgm:spPr/>
      <dgm:t>
        <a:bodyPr/>
        <a:lstStyle/>
        <a:p>
          <a:endParaRPr lang="en-US"/>
        </a:p>
      </dgm:t>
    </dgm:pt>
    <dgm:pt modelId="{A9127ECB-A442-4CEF-A493-87D0DF2A20A9}" type="sibTrans" cxnId="{B578AB2C-D315-45F4-8FDA-1D25CB8AD102}">
      <dgm:prSet/>
      <dgm:spPr/>
      <dgm:t>
        <a:bodyPr/>
        <a:lstStyle/>
        <a:p>
          <a:endParaRPr lang="en-US"/>
        </a:p>
      </dgm:t>
    </dgm:pt>
    <dgm:pt modelId="{760F2CB4-FC4A-48B0-B38E-ECEBEE94B3EE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Planning &amp; CEQA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Clement Lau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Section Head, DFP II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Loretta Quach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Dept. Facilities</a:t>
          </a:r>
        </a:p>
        <a:p>
          <a:r>
            <a:rPr lang="en-US" sz="900" dirty="0" smtClean="0">
              <a:latin typeface="+mj-lt"/>
            </a:rPr>
            <a:t>Planner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Sheela </a:t>
          </a:r>
          <a:r>
            <a:rPr lang="en-US" sz="900" b="1" dirty="0" err="1" smtClean="0">
              <a:latin typeface="+mj-lt"/>
            </a:rPr>
            <a:t>Kleinknecht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Planner 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err="1" smtClean="0">
              <a:latin typeface="+mj-lt"/>
            </a:rPr>
            <a:t>Jui</a:t>
          </a:r>
          <a:r>
            <a:rPr lang="en-US" sz="900" b="1" dirty="0" smtClean="0">
              <a:latin typeface="+mj-lt"/>
            </a:rPr>
            <a:t> </a:t>
          </a:r>
          <a:r>
            <a:rPr lang="en-US" sz="900" b="1" dirty="0" err="1" smtClean="0">
              <a:latin typeface="+mj-lt"/>
            </a:rPr>
            <a:t>Ing</a:t>
          </a:r>
          <a:r>
            <a:rPr lang="en-US" sz="900" b="1" dirty="0" smtClean="0">
              <a:latin typeface="+mj-lt"/>
            </a:rPr>
            <a:t> </a:t>
          </a:r>
          <a:r>
            <a:rPr lang="en-US" sz="900" b="1" dirty="0" err="1" smtClean="0">
              <a:latin typeface="+mj-lt"/>
            </a:rPr>
            <a:t>Chien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Planner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Julie J. Yom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Planner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Justine Murillo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Student Worker</a:t>
          </a:r>
          <a:endParaRPr lang="en-US" sz="900" dirty="0">
            <a:latin typeface="+mj-lt"/>
          </a:endParaRPr>
        </a:p>
      </dgm:t>
    </dgm:pt>
    <dgm:pt modelId="{F768A8DE-CA33-41B9-81BA-75DD070CC2FE}" type="parTrans" cxnId="{0C2E7EE1-F1D8-4AE0-BB30-90173EC9FDF9}">
      <dgm:prSet/>
      <dgm:spPr/>
      <dgm:t>
        <a:bodyPr/>
        <a:lstStyle/>
        <a:p>
          <a:endParaRPr lang="en-US"/>
        </a:p>
      </dgm:t>
    </dgm:pt>
    <dgm:pt modelId="{C10CDAE3-1F0A-435B-B908-34C80874A37E}" type="sibTrans" cxnId="{0C2E7EE1-F1D8-4AE0-BB30-90173EC9FDF9}">
      <dgm:prSet/>
      <dgm:spPr/>
      <dgm:t>
        <a:bodyPr/>
        <a:lstStyle/>
        <a:p>
          <a:endParaRPr lang="en-US"/>
        </a:p>
      </dgm:t>
    </dgm:pt>
    <dgm:pt modelId="{850D0E55-2CA7-47DD-869C-6BB685E2471F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Land Management &amp; Compliance</a:t>
          </a:r>
          <a:endParaRPr lang="en-US" sz="1000" dirty="0" smtClean="0">
            <a:latin typeface="+mj-lt"/>
          </a:endParaRP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Michelle O’Connor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Section Head, DFP II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Bryan Moscardini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Dept. Facilities Planner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John Diaz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GIS Analyst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Ansley B. Davies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Associate Curator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Narine Hakobyan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Real Property Agent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Diane Thorne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Admin Assistant III</a:t>
          </a:r>
          <a:endParaRPr lang="en-US" sz="900" dirty="0">
            <a:latin typeface="+mj-lt"/>
          </a:endParaRPr>
        </a:p>
      </dgm:t>
    </dgm:pt>
    <dgm:pt modelId="{62B8F5CE-E8E9-456F-9B27-CEBD1D749445}" type="parTrans" cxnId="{4166A410-EF4F-4411-845A-C1F3D47760C1}">
      <dgm:prSet/>
      <dgm:spPr/>
      <dgm:t>
        <a:bodyPr/>
        <a:lstStyle/>
        <a:p>
          <a:endParaRPr lang="en-US"/>
        </a:p>
      </dgm:t>
    </dgm:pt>
    <dgm:pt modelId="{08CA3745-E1C4-4E72-91D6-0319487523FD}" type="sibTrans" cxnId="{4166A410-EF4F-4411-845A-C1F3D47760C1}">
      <dgm:prSet/>
      <dgm:spPr/>
      <dgm:t>
        <a:bodyPr/>
        <a:lstStyle/>
        <a:p>
          <a:endParaRPr lang="en-US"/>
        </a:p>
      </dgm:t>
    </dgm:pt>
    <dgm:pt modelId="{5D8B5766-45AE-48DD-AC54-AFAB0C67BC8C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Development Division</a:t>
          </a:r>
        </a:p>
        <a:p>
          <a:endParaRPr lang="en-US" sz="1000" dirty="0" smtClean="0">
            <a:latin typeface="+mj-lt"/>
          </a:endParaRPr>
        </a:p>
        <a:p>
          <a:r>
            <a:rPr lang="en-US" sz="1000" b="1" dirty="0" smtClean="0">
              <a:latin typeface="+mj-lt"/>
            </a:rPr>
            <a:t>James Smith  - </a:t>
          </a:r>
          <a:r>
            <a:rPr lang="en-US" sz="1000" dirty="0" smtClean="0">
              <a:latin typeface="+mj-lt"/>
            </a:rPr>
            <a:t>Chief of Development, Regional </a:t>
          </a:r>
          <a:r>
            <a:rPr lang="en-US" sz="1000" dirty="0" err="1" smtClean="0">
              <a:latin typeface="+mj-lt"/>
            </a:rPr>
            <a:t>Opr</a:t>
          </a:r>
          <a:r>
            <a:rPr lang="en-US" sz="1000" dirty="0" smtClean="0">
              <a:latin typeface="+mj-lt"/>
            </a:rPr>
            <a:t>. Mgr.</a:t>
          </a:r>
        </a:p>
        <a:p>
          <a:r>
            <a:rPr lang="es-MX" sz="1000" b="0" dirty="0" smtClean="0">
              <a:latin typeface="+mj-lt"/>
            </a:rPr>
            <a:t>Norma Morseburg - Sr. Sec. III</a:t>
          </a:r>
          <a:endParaRPr lang="en-US" sz="1000" dirty="0">
            <a:latin typeface="+mj-lt"/>
          </a:endParaRPr>
        </a:p>
      </dgm:t>
    </dgm:pt>
    <dgm:pt modelId="{C3A1B9D8-7AA3-4E8F-B7C3-56B46FEF942F}" type="parTrans" cxnId="{E4681139-B5CC-4292-9484-224C6E03B382}">
      <dgm:prSet/>
      <dgm:spPr/>
      <dgm:t>
        <a:bodyPr/>
        <a:lstStyle/>
        <a:p>
          <a:endParaRPr lang="en-US"/>
        </a:p>
      </dgm:t>
    </dgm:pt>
    <dgm:pt modelId="{7E099DC2-F301-4429-AA62-1E4D9EDC6588}" type="sibTrans" cxnId="{E4681139-B5CC-4292-9484-224C6E03B382}">
      <dgm:prSet/>
      <dgm:spPr/>
      <dgm:t>
        <a:bodyPr/>
        <a:lstStyle/>
        <a:p>
          <a:endParaRPr lang="en-US"/>
        </a:p>
      </dgm:t>
    </dgm:pt>
    <dgm:pt modelId="{6C803F45-B3F0-45BE-BDFE-2D387EA29E21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Facility Planning</a:t>
          </a:r>
          <a:endParaRPr lang="en-US" sz="1000" dirty="0" smtClean="0">
            <a:latin typeface="+mj-lt"/>
          </a:endParaRP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James Barber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Section Head, DFP II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Christopher J. Spisak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Architect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Andrew M. Lopez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Dept. Facilities Planner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Lee A. Barocas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Dept. Facilities Planner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Mozaffar M. Bahrami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Dept. Facilities Planner I</a:t>
          </a:r>
          <a:endParaRPr lang="en-US" sz="900" dirty="0">
            <a:latin typeface="+mj-lt"/>
          </a:endParaRPr>
        </a:p>
      </dgm:t>
    </dgm:pt>
    <dgm:pt modelId="{7E2E99D5-9AF5-4B4F-8DDB-AA59ED0469F0}" type="parTrans" cxnId="{81337FE3-A452-4B55-920B-20D7AFE69012}">
      <dgm:prSet/>
      <dgm:spPr/>
      <dgm:t>
        <a:bodyPr/>
        <a:lstStyle/>
        <a:p>
          <a:endParaRPr lang="en-US"/>
        </a:p>
      </dgm:t>
    </dgm:pt>
    <dgm:pt modelId="{5BF76B9B-C2D0-401E-B79B-CC6C32296C27}" type="sibTrans" cxnId="{81337FE3-A452-4B55-920B-20D7AFE69012}">
      <dgm:prSet/>
      <dgm:spPr/>
      <dgm:t>
        <a:bodyPr/>
        <a:lstStyle/>
        <a:p>
          <a:endParaRPr lang="en-US"/>
        </a:p>
      </dgm:t>
    </dgm:pt>
    <dgm:pt modelId="{593D0CEA-EB51-4F5A-A784-61C32B9CE33C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Trails Planning  </a:t>
          </a:r>
          <a:endParaRPr lang="en-US" sz="1000" dirty="0" smtClean="0">
            <a:latin typeface="+mj-lt"/>
          </a:endParaRP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Frank A. Moreno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Section Head, DFP II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Robert L. Ettleman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Planner 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Olga A. </a:t>
          </a:r>
          <a:r>
            <a:rPr lang="en-US" sz="900" b="1" dirty="0" err="1" smtClean="0">
              <a:latin typeface="+mj-lt"/>
            </a:rPr>
            <a:t>Ruano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Planning Assistant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Sarah Perez 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Planning Assistant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Zachary T. Likins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Planning Assistant</a:t>
          </a:r>
        </a:p>
        <a:p>
          <a:endParaRPr lang="en-US" sz="900" dirty="0" smtClean="0">
            <a:latin typeface="+mj-lt"/>
          </a:endParaRPr>
        </a:p>
      </dgm:t>
    </dgm:pt>
    <dgm:pt modelId="{345E7C39-BC15-446B-9F07-33894B305E54}" type="parTrans" cxnId="{7A11195A-2F03-42D5-84AB-95B139183166}">
      <dgm:prSet/>
      <dgm:spPr/>
      <dgm:t>
        <a:bodyPr/>
        <a:lstStyle/>
        <a:p>
          <a:endParaRPr lang="en-US"/>
        </a:p>
      </dgm:t>
    </dgm:pt>
    <dgm:pt modelId="{431F5860-CE72-4917-9DD8-327365F8EC94}" type="sibTrans" cxnId="{7A11195A-2F03-42D5-84AB-95B139183166}">
      <dgm:prSet/>
      <dgm:spPr/>
      <dgm:t>
        <a:bodyPr/>
        <a:lstStyle/>
        <a:p>
          <a:endParaRPr lang="en-US"/>
        </a:p>
      </dgm:t>
    </dgm:pt>
    <dgm:pt modelId="{DCC00BBC-75CF-43AF-B6B5-7A7219C1C34E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Water &amp; Conservation Planning </a:t>
          </a:r>
          <a:endParaRPr lang="en-US" sz="1000" dirty="0" smtClean="0">
            <a:latin typeface="+mj-lt"/>
          </a:endParaRP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Bertha Ruiz-Hoffmann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Section Head, DFP</a:t>
          </a:r>
          <a:r>
            <a:rPr lang="en-US" sz="900" b="1" dirty="0" smtClean="0">
              <a:latin typeface="+mj-lt"/>
            </a:rPr>
            <a:t> </a:t>
          </a:r>
          <a:r>
            <a:rPr lang="en-US" sz="900" dirty="0" smtClean="0">
              <a:latin typeface="+mj-lt"/>
            </a:rPr>
            <a:t>II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Natalie Glover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Dept. Facilities Planner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err="1" smtClean="0">
              <a:latin typeface="+mj-lt"/>
            </a:rPr>
            <a:t>Changmii</a:t>
          </a:r>
          <a:r>
            <a:rPr lang="en-US" sz="900" b="1" dirty="0" smtClean="0">
              <a:latin typeface="+mj-lt"/>
            </a:rPr>
            <a:t> Bae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Park Planner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Vacant *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Landscape Architectural Assoc.</a:t>
          </a:r>
          <a:endParaRPr lang="en-US" sz="900" dirty="0">
            <a:latin typeface="+mj-lt"/>
          </a:endParaRPr>
        </a:p>
      </dgm:t>
    </dgm:pt>
    <dgm:pt modelId="{AC9DC3F7-3119-4A2B-B37A-87632152F0C1}" type="parTrans" cxnId="{9465F9A2-8964-4FDD-A61A-C90A78FE8674}">
      <dgm:prSet/>
      <dgm:spPr/>
      <dgm:t>
        <a:bodyPr/>
        <a:lstStyle/>
        <a:p>
          <a:endParaRPr lang="en-US"/>
        </a:p>
      </dgm:t>
    </dgm:pt>
    <dgm:pt modelId="{3F0C334C-D2C6-44F8-AC4F-2AFE534AFC69}" type="sibTrans" cxnId="{9465F9A2-8964-4FDD-A61A-C90A78FE8674}">
      <dgm:prSet/>
      <dgm:spPr/>
      <dgm:t>
        <a:bodyPr/>
        <a:lstStyle/>
        <a:p>
          <a:endParaRPr lang="en-US"/>
        </a:p>
      </dgm:t>
    </dgm:pt>
    <dgm:pt modelId="{F1B9E005-158D-4592-B73C-7134A8709D21}">
      <dgm:prSet phldrT="[Text]" custT="1"/>
      <dgm:spPr/>
      <dgm:t>
        <a:bodyPr/>
        <a:lstStyle/>
        <a:p>
          <a:r>
            <a:rPr lang="en-US" sz="1000" b="1" u="sng" dirty="0" smtClean="0">
              <a:latin typeface="+mj-lt"/>
            </a:rPr>
            <a:t>Landscape Architecture &amp; Design</a:t>
          </a:r>
          <a:endParaRPr lang="en-US" sz="1000" b="1" dirty="0" smtClean="0">
            <a:latin typeface="+mj-lt"/>
          </a:endParaRP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Vacant 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Section Head, SLA I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Perla Arquieta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Landscape Architect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Catherine Ricci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Landscape Architectural Associate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Nam Hoang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Architect Associate</a:t>
          </a:r>
        </a:p>
        <a:p>
          <a:endParaRPr lang="en-US" sz="900" dirty="0" smtClean="0">
            <a:latin typeface="+mj-lt"/>
          </a:endParaRPr>
        </a:p>
        <a:p>
          <a:r>
            <a:rPr lang="en-US" sz="900" b="1" dirty="0" smtClean="0">
              <a:latin typeface="+mj-lt"/>
            </a:rPr>
            <a:t>Jeremy Bok</a:t>
          </a:r>
          <a:endParaRPr lang="en-US" sz="900" dirty="0" smtClean="0">
            <a:latin typeface="+mj-lt"/>
          </a:endParaRPr>
        </a:p>
        <a:p>
          <a:r>
            <a:rPr lang="en-US" sz="900" dirty="0" smtClean="0">
              <a:latin typeface="+mj-lt"/>
            </a:rPr>
            <a:t>Landscape Architectural Assoc.</a:t>
          </a:r>
          <a:endParaRPr lang="en-US" sz="900" dirty="0">
            <a:latin typeface="+mj-lt"/>
          </a:endParaRPr>
        </a:p>
      </dgm:t>
    </dgm:pt>
    <dgm:pt modelId="{F187E44A-6F83-4A34-A590-71BB368BE83C}" type="parTrans" cxnId="{8C464547-6509-4D50-977E-3A79EC5B2AC2}">
      <dgm:prSet/>
      <dgm:spPr/>
      <dgm:t>
        <a:bodyPr/>
        <a:lstStyle/>
        <a:p>
          <a:endParaRPr lang="en-US"/>
        </a:p>
      </dgm:t>
    </dgm:pt>
    <dgm:pt modelId="{29280CB8-3D0E-49C0-B87B-C39A97603B56}" type="sibTrans" cxnId="{8C464547-6509-4D50-977E-3A79EC5B2AC2}">
      <dgm:prSet/>
      <dgm:spPr/>
      <dgm:t>
        <a:bodyPr/>
        <a:lstStyle/>
        <a:p>
          <a:endParaRPr lang="en-US"/>
        </a:p>
      </dgm:t>
    </dgm:pt>
    <dgm:pt modelId="{1E30A459-E4DE-441D-9F40-0C508BDBF5B2}" type="pres">
      <dgm:prSet presAssocID="{B907038E-73F9-46E3-BABA-252BBDC8CB2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325F91B-01B1-4B08-B782-AD6944477C31}" type="pres">
      <dgm:prSet presAssocID="{DB50ECC5-B6CF-45E4-9EB8-4F0270DE50DE}" presName="vertOne" presStyleCnt="0"/>
      <dgm:spPr/>
    </dgm:pt>
    <dgm:pt modelId="{6D0BA355-DEC7-4E6E-95FA-F96EE4AEC0C5}" type="pres">
      <dgm:prSet presAssocID="{DB50ECC5-B6CF-45E4-9EB8-4F0270DE50DE}" presName="txOne" presStyleLbl="node0" presStyleIdx="0" presStyleCnt="1" custScaleY="453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2ACFB9-55D5-47CF-8270-9C7C89960FF7}" type="pres">
      <dgm:prSet presAssocID="{DB50ECC5-B6CF-45E4-9EB8-4F0270DE50DE}" presName="parTransOne" presStyleCnt="0"/>
      <dgm:spPr/>
    </dgm:pt>
    <dgm:pt modelId="{978DBBB2-0A66-429D-A528-E32F69BEB2FF}" type="pres">
      <dgm:prSet presAssocID="{DB50ECC5-B6CF-45E4-9EB8-4F0270DE50DE}" presName="horzOne" presStyleCnt="0"/>
      <dgm:spPr/>
    </dgm:pt>
    <dgm:pt modelId="{AF73A3B1-8F67-4432-9368-A4125285FC1A}" type="pres">
      <dgm:prSet presAssocID="{7AB37377-3E45-4A39-97D4-017B9EC66CEE}" presName="vertTwo" presStyleCnt="0"/>
      <dgm:spPr/>
    </dgm:pt>
    <dgm:pt modelId="{B6F1AB0E-36DA-4E3D-A5CF-64B93B9854E3}" type="pres">
      <dgm:prSet presAssocID="{7AB37377-3E45-4A39-97D4-017B9EC66CEE}" presName="txTwo" presStyleLbl="node2" presStyleIdx="0" presStyleCnt="2" custScaleX="101132" custScaleY="41216" custLinFactNeighborX="-52" custLinFactNeighborY="-604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1DD943-EEBC-45FD-9EBC-ED0B9A23C519}" type="pres">
      <dgm:prSet presAssocID="{7AB37377-3E45-4A39-97D4-017B9EC66CEE}" presName="parTransTwo" presStyleCnt="0"/>
      <dgm:spPr/>
    </dgm:pt>
    <dgm:pt modelId="{0C1048F4-3038-4620-9369-AECBB05D8081}" type="pres">
      <dgm:prSet presAssocID="{7AB37377-3E45-4A39-97D4-017B9EC66CEE}" presName="horzTwo" presStyleCnt="0"/>
      <dgm:spPr/>
    </dgm:pt>
    <dgm:pt modelId="{0C520A47-9B5D-4970-8441-410A56E62E95}" type="pres">
      <dgm:prSet presAssocID="{760F2CB4-FC4A-48B0-B38E-ECEBEE94B3EE}" presName="vertThree" presStyleCnt="0"/>
      <dgm:spPr/>
    </dgm:pt>
    <dgm:pt modelId="{209F79A3-5C3C-4276-B255-219CDBCC6457}" type="pres">
      <dgm:prSet presAssocID="{760F2CB4-FC4A-48B0-B38E-ECEBEE94B3EE}" presName="txThree" presStyleLbl="node3" presStyleIdx="0" presStyleCnt="6" custScaleX="107139" custScaleY="185184" custLinFactNeighborX="-3012" custLinFactNeighborY="-99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A266AD-6AD0-4062-8827-E5470AD55265}" type="pres">
      <dgm:prSet presAssocID="{760F2CB4-FC4A-48B0-B38E-ECEBEE94B3EE}" presName="horzThree" presStyleCnt="0"/>
      <dgm:spPr/>
    </dgm:pt>
    <dgm:pt modelId="{A74BB8F7-EB25-4970-BAA6-39B7FE2E44F4}" type="pres">
      <dgm:prSet presAssocID="{C10CDAE3-1F0A-435B-B908-34C80874A37E}" presName="sibSpaceThree" presStyleCnt="0"/>
      <dgm:spPr/>
    </dgm:pt>
    <dgm:pt modelId="{2B4590AF-99B4-4429-A5BF-9CC5B23674FE}" type="pres">
      <dgm:prSet presAssocID="{850D0E55-2CA7-47DD-869C-6BB685E2471F}" presName="vertThree" presStyleCnt="0"/>
      <dgm:spPr/>
    </dgm:pt>
    <dgm:pt modelId="{9469D03D-0A75-43BD-A200-070B04F84295}" type="pres">
      <dgm:prSet presAssocID="{850D0E55-2CA7-47DD-869C-6BB685E2471F}" presName="txThree" presStyleLbl="node3" presStyleIdx="1" presStyleCnt="6" custScaleX="107139" custScaleY="185713" custLinFactNeighborX="803" custLinFactNeighborY="-107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D835D1-6DE1-4EB2-AEBF-ACBA898397FD}" type="pres">
      <dgm:prSet presAssocID="{850D0E55-2CA7-47DD-869C-6BB685E2471F}" presName="horzThree" presStyleCnt="0"/>
      <dgm:spPr/>
    </dgm:pt>
    <dgm:pt modelId="{F4FC1F88-7AAC-4B0C-AA9C-9D590C589BCC}" type="pres">
      <dgm:prSet presAssocID="{08CA3745-E1C4-4E72-91D6-0319487523FD}" presName="sibSpaceThree" presStyleCnt="0"/>
      <dgm:spPr/>
    </dgm:pt>
    <dgm:pt modelId="{391FE553-0043-4CA3-A618-C869CF9F8288}" type="pres">
      <dgm:prSet presAssocID="{593D0CEA-EB51-4F5A-A784-61C32B9CE33C}" presName="vertThree" presStyleCnt="0"/>
      <dgm:spPr/>
    </dgm:pt>
    <dgm:pt modelId="{723C7591-D252-4BE2-8B16-90D3686B7444}" type="pres">
      <dgm:prSet presAssocID="{593D0CEA-EB51-4F5A-A784-61C32B9CE33C}" presName="txThree" presStyleLbl="node3" presStyleIdx="2" presStyleCnt="6" custScaleX="107139" custScaleY="181298" custLinFactNeighborX="3403" custLinFactNeighborY="-109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1CF069-4392-42C3-939A-B6B0A755C461}" type="pres">
      <dgm:prSet presAssocID="{593D0CEA-EB51-4F5A-A784-61C32B9CE33C}" presName="horzThree" presStyleCnt="0"/>
      <dgm:spPr/>
    </dgm:pt>
    <dgm:pt modelId="{D2482019-FEF6-450D-9AAA-6D7E919238AB}" type="pres">
      <dgm:prSet presAssocID="{A9127ECB-A442-4CEF-A493-87D0DF2A20A9}" presName="sibSpaceTwo" presStyleCnt="0"/>
      <dgm:spPr/>
    </dgm:pt>
    <dgm:pt modelId="{2841C7F0-CF66-405E-B81A-21C4E29BCA57}" type="pres">
      <dgm:prSet presAssocID="{5D8B5766-45AE-48DD-AC54-AFAB0C67BC8C}" presName="vertTwo" presStyleCnt="0"/>
      <dgm:spPr/>
    </dgm:pt>
    <dgm:pt modelId="{A746BEE2-CF4E-4DB3-9B18-D6B9E46CE917}" type="pres">
      <dgm:prSet presAssocID="{5D8B5766-45AE-48DD-AC54-AFAB0C67BC8C}" presName="txTwo" presStyleLbl="node2" presStyleIdx="1" presStyleCnt="2" custScaleX="101112" custScaleY="41216" custLinFactNeighborX="809" custLinFactNeighborY="-603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4A7E0C-841E-445F-B4A9-12DD7140B151}" type="pres">
      <dgm:prSet presAssocID="{5D8B5766-45AE-48DD-AC54-AFAB0C67BC8C}" presName="parTransTwo" presStyleCnt="0"/>
      <dgm:spPr/>
    </dgm:pt>
    <dgm:pt modelId="{B13D5758-5284-49CE-B306-14A677B56E2F}" type="pres">
      <dgm:prSet presAssocID="{5D8B5766-45AE-48DD-AC54-AFAB0C67BC8C}" presName="horzTwo" presStyleCnt="0"/>
      <dgm:spPr/>
    </dgm:pt>
    <dgm:pt modelId="{DBB4C3EB-A278-4EF6-BBF1-00556A93ECD7}" type="pres">
      <dgm:prSet presAssocID="{F1B9E005-158D-4592-B73C-7134A8709D21}" presName="vertThree" presStyleCnt="0"/>
      <dgm:spPr/>
    </dgm:pt>
    <dgm:pt modelId="{2CB56090-06E1-49FF-BCC2-7D6EB9F5F479}" type="pres">
      <dgm:prSet presAssocID="{F1B9E005-158D-4592-B73C-7134A8709D21}" presName="txThree" presStyleLbl="node3" presStyleIdx="3" presStyleCnt="6" custScaleX="107139" custScaleY="181298" custLinFactNeighborX="-346" custLinFactNeighborY="-112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831841-4E4E-43A9-8158-62D836A020AF}" type="pres">
      <dgm:prSet presAssocID="{F1B9E005-158D-4592-B73C-7134A8709D21}" presName="horzThree" presStyleCnt="0"/>
      <dgm:spPr/>
    </dgm:pt>
    <dgm:pt modelId="{70FB7259-B868-4563-ADC3-5206C645522C}" type="pres">
      <dgm:prSet presAssocID="{29280CB8-3D0E-49C0-B87B-C39A97603B56}" presName="sibSpaceThree" presStyleCnt="0"/>
      <dgm:spPr/>
    </dgm:pt>
    <dgm:pt modelId="{DEB4DDA7-2CC0-4D7A-80E2-2BD9C70024ED}" type="pres">
      <dgm:prSet presAssocID="{DCC00BBC-75CF-43AF-B6B5-7A7219C1C34E}" presName="vertThree" presStyleCnt="0"/>
      <dgm:spPr/>
    </dgm:pt>
    <dgm:pt modelId="{4CE7FAC1-3F60-4779-A60E-7F0D68896ECF}" type="pres">
      <dgm:prSet presAssocID="{DCC00BBC-75CF-43AF-B6B5-7A7219C1C34E}" presName="txThree" presStyleLbl="node3" presStyleIdx="4" presStyleCnt="6" custScaleX="107139" custScaleY="181298" custLinFactNeighborX="2362" custLinFactNeighborY="-108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E877FC-ACE4-46DF-AAEC-3EE1141ECEBF}" type="pres">
      <dgm:prSet presAssocID="{DCC00BBC-75CF-43AF-B6B5-7A7219C1C34E}" presName="horzThree" presStyleCnt="0"/>
      <dgm:spPr/>
    </dgm:pt>
    <dgm:pt modelId="{AC00ADE7-803D-4DC5-B063-B0EBA8F0FDFF}" type="pres">
      <dgm:prSet presAssocID="{3F0C334C-D2C6-44F8-AC4F-2AFE534AFC69}" presName="sibSpaceThree" presStyleCnt="0"/>
      <dgm:spPr/>
    </dgm:pt>
    <dgm:pt modelId="{574F3D0E-20D7-4513-ABA6-B7D6C445C262}" type="pres">
      <dgm:prSet presAssocID="{6C803F45-B3F0-45BE-BDFE-2D387EA29E21}" presName="vertThree" presStyleCnt="0"/>
      <dgm:spPr/>
    </dgm:pt>
    <dgm:pt modelId="{1D21A4C3-957B-4991-8040-40E5B6DA91A6}" type="pres">
      <dgm:prSet presAssocID="{6C803F45-B3F0-45BE-BDFE-2D387EA29E21}" presName="txThree" presStyleLbl="node3" presStyleIdx="5" presStyleCnt="6" custScaleX="107139" custScaleY="181298" custLinFactNeighborX="4089" custLinFactNeighborY="-10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FD39CA-9AD2-4CD3-B6B4-8B67CD8DED33}" type="pres">
      <dgm:prSet presAssocID="{6C803F45-B3F0-45BE-BDFE-2D387EA29E21}" presName="horzThree" presStyleCnt="0"/>
      <dgm:spPr/>
    </dgm:pt>
  </dgm:ptLst>
  <dgm:cxnLst>
    <dgm:cxn modelId="{648DEA2F-734E-4399-B4F8-3DC1F4E6A0C8}" type="presOf" srcId="{7AB37377-3E45-4A39-97D4-017B9EC66CEE}" destId="{B6F1AB0E-36DA-4E3D-A5CF-64B93B9854E3}" srcOrd="0" destOrd="0" presId="urn:microsoft.com/office/officeart/2005/8/layout/hierarchy4"/>
    <dgm:cxn modelId="{B578AB2C-D315-45F4-8FDA-1D25CB8AD102}" srcId="{DB50ECC5-B6CF-45E4-9EB8-4F0270DE50DE}" destId="{7AB37377-3E45-4A39-97D4-017B9EC66CEE}" srcOrd="0" destOrd="0" parTransId="{87F8DA4B-8E1F-4F2C-ADA5-533A3750BA98}" sibTransId="{A9127ECB-A442-4CEF-A493-87D0DF2A20A9}"/>
    <dgm:cxn modelId="{8C464547-6509-4D50-977E-3A79EC5B2AC2}" srcId="{5D8B5766-45AE-48DD-AC54-AFAB0C67BC8C}" destId="{F1B9E005-158D-4592-B73C-7134A8709D21}" srcOrd="0" destOrd="0" parTransId="{F187E44A-6F83-4A34-A590-71BB368BE83C}" sibTransId="{29280CB8-3D0E-49C0-B87B-C39A97603B56}"/>
    <dgm:cxn modelId="{0C2E7EE1-F1D8-4AE0-BB30-90173EC9FDF9}" srcId="{7AB37377-3E45-4A39-97D4-017B9EC66CEE}" destId="{760F2CB4-FC4A-48B0-B38E-ECEBEE94B3EE}" srcOrd="0" destOrd="0" parTransId="{F768A8DE-CA33-41B9-81BA-75DD070CC2FE}" sibTransId="{C10CDAE3-1F0A-435B-B908-34C80874A37E}"/>
    <dgm:cxn modelId="{9465F9A2-8964-4FDD-A61A-C90A78FE8674}" srcId="{5D8B5766-45AE-48DD-AC54-AFAB0C67BC8C}" destId="{DCC00BBC-75CF-43AF-B6B5-7A7219C1C34E}" srcOrd="1" destOrd="0" parTransId="{AC9DC3F7-3119-4A2B-B37A-87632152F0C1}" sibTransId="{3F0C334C-D2C6-44F8-AC4F-2AFE534AFC69}"/>
    <dgm:cxn modelId="{011332F5-DD5F-46F4-A0A1-A6B74231BF5C}" type="presOf" srcId="{593D0CEA-EB51-4F5A-A784-61C32B9CE33C}" destId="{723C7591-D252-4BE2-8B16-90D3686B7444}" srcOrd="0" destOrd="0" presId="urn:microsoft.com/office/officeart/2005/8/layout/hierarchy4"/>
    <dgm:cxn modelId="{35F9B1EE-2F59-4350-BFC5-7FAA4CA8D1ED}" type="presOf" srcId="{6C803F45-B3F0-45BE-BDFE-2D387EA29E21}" destId="{1D21A4C3-957B-4991-8040-40E5B6DA91A6}" srcOrd="0" destOrd="0" presId="urn:microsoft.com/office/officeart/2005/8/layout/hierarchy4"/>
    <dgm:cxn modelId="{FF519F65-37B9-4A6B-B31A-1B019890F7F6}" srcId="{B907038E-73F9-46E3-BABA-252BBDC8CB2E}" destId="{DB50ECC5-B6CF-45E4-9EB8-4F0270DE50DE}" srcOrd="0" destOrd="0" parTransId="{DA000221-0492-400A-A9DC-847CBC2629D7}" sibTransId="{40EB21A3-ABF7-4B29-A299-80D684053BB5}"/>
    <dgm:cxn modelId="{D937F028-A566-4CD6-BB40-1253BD509555}" type="presOf" srcId="{850D0E55-2CA7-47DD-869C-6BB685E2471F}" destId="{9469D03D-0A75-43BD-A200-070B04F84295}" srcOrd="0" destOrd="0" presId="urn:microsoft.com/office/officeart/2005/8/layout/hierarchy4"/>
    <dgm:cxn modelId="{81337FE3-A452-4B55-920B-20D7AFE69012}" srcId="{5D8B5766-45AE-48DD-AC54-AFAB0C67BC8C}" destId="{6C803F45-B3F0-45BE-BDFE-2D387EA29E21}" srcOrd="2" destOrd="0" parTransId="{7E2E99D5-9AF5-4B4F-8DDB-AA59ED0469F0}" sibTransId="{5BF76B9B-C2D0-401E-B79B-CC6C32296C27}"/>
    <dgm:cxn modelId="{19140560-7B59-48B7-AE58-BD94C65B05BE}" type="presOf" srcId="{DCC00BBC-75CF-43AF-B6B5-7A7219C1C34E}" destId="{4CE7FAC1-3F60-4779-A60E-7F0D68896ECF}" srcOrd="0" destOrd="0" presId="urn:microsoft.com/office/officeart/2005/8/layout/hierarchy4"/>
    <dgm:cxn modelId="{E4681139-B5CC-4292-9484-224C6E03B382}" srcId="{DB50ECC5-B6CF-45E4-9EB8-4F0270DE50DE}" destId="{5D8B5766-45AE-48DD-AC54-AFAB0C67BC8C}" srcOrd="1" destOrd="0" parTransId="{C3A1B9D8-7AA3-4E8F-B7C3-56B46FEF942F}" sibTransId="{7E099DC2-F301-4429-AA62-1E4D9EDC6588}"/>
    <dgm:cxn modelId="{B6B66CD3-0555-4391-A1B8-8F536399E04B}" type="presOf" srcId="{DB50ECC5-B6CF-45E4-9EB8-4F0270DE50DE}" destId="{6D0BA355-DEC7-4E6E-95FA-F96EE4AEC0C5}" srcOrd="0" destOrd="0" presId="urn:microsoft.com/office/officeart/2005/8/layout/hierarchy4"/>
    <dgm:cxn modelId="{3D6D9289-3CF0-4922-945F-98672AF74883}" type="presOf" srcId="{F1B9E005-158D-4592-B73C-7134A8709D21}" destId="{2CB56090-06E1-49FF-BCC2-7D6EB9F5F479}" srcOrd="0" destOrd="0" presId="urn:microsoft.com/office/officeart/2005/8/layout/hierarchy4"/>
    <dgm:cxn modelId="{7A11195A-2F03-42D5-84AB-95B139183166}" srcId="{7AB37377-3E45-4A39-97D4-017B9EC66CEE}" destId="{593D0CEA-EB51-4F5A-A784-61C32B9CE33C}" srcOrd="2" destOrd="0" parTransId="{345E7C39-BC15-446B-9F07-33894B305E54}" sibTransId="{431F5860-CE72-4917-9DD8-327365F8EC94}"/>
    <dgm:cxn modelId="{9A249866-1DF3-4268-B8DF-AF948E8BA2E2}" type="presOf" srcId="{B907038E-73F9-46E3-BABA-252BBDC8CB2E}" destId="{1E30A459-E4DE-441D-9F40-0C508BDBF5B2}" srcOrd="0" destOrd="0" presId="urn:microsoft.com/office/officeart/2005/8/layout/hierarchy4"/>
    <dgm:cxn modelId="{3EC9ABE2-3CC8-4206-80A2-35E636E24425}" type="presOf" srcId="{760F2CB4-FC4A-48B0-B38E-ECEBEE94B3EE}" destId="{209F79A3-5C3C-4276-B255-219CDBCC6457}" srcOrd="0" destOrd="0" presId="urn:microsoft.com/office/officeart/2005/8/layout/hierarchy4"/>
    <dgm:cxn modelId="{4166A410-EF4F-4411-845A-C1F3D47760C1}" srcId="{7AB37377-3E45-4A39-97D4-017B9EC66CEE}" destId="{850D0E55-2CA7-47DD-869C-6BB685E2471F}" srcOrd="1" destOrd="0" parTransId="{62B8F5CE-E8E9-456F-9B27-CEBD1D749445}" sibTransId="{08CA3745-E1C4-4E72-91D6-0319487523FD}"/>
    <dgm:cxn modelId="{4334F4E8-D221-4101-B041-AEC68FDBF386}" type="presOf" srcId="{5D8B5766-45AE-48DD-AC54-AFAB0C67BC8C}" destId="{A746BEE2-CF4E-4DB3-9B18-D6B9E46CE917}" srcOrd="0" destOrd="0" presId="urn:microsoft.com/office/officeart/2005/8/layout/hierarchy4"/>
    <dgm:cxn modelId="{4317E955-F94B-4ABC-BCA1-960C6D7D70B6}" type="presParOf" srcId="{1E30A459-E4DE-441D-9F40-0C508BDBF5B2}" destId="{6325F91B-01B1-4B08-B782-AD6944477C31}" srcOrd="0" destOrd="0" presId="urn:microsoft.com/office/officeart/2005/8/layout/hierarchy4"/>
    <dgm:cxn modelId="{51F41213-0666-4F4B-A6B4-58A278A65502}" type="presParOf" srcId="{6325F91B-01B1-4B08-B782-AD6944477C31}" destId="{6D0BA355-DEC7-4E6E-95FA-F96EE4AEC0C5}" srcOrd="0" destOrd="0" presId="urn:microsoft.com/office/officeart/2005/8/layout/hierarchy4"/>
    <dgm:cxn modelId="{97AFCB4D-8D90-4DB7-A694-3D392D34D509}" type="presParOf" srcId="{6325F91B-01B1-4B08-B782-AD6944477C31}" destId="{E52ACFB9-55D5-47CF-8270-9C7C89960FF7}" srcOrd="1" destOrd="0" presId="urn:microsoft.com/office/officeart/2005/8/layout/hierarchy4"/>
    <dgm:cxn modelId="{425A5730-EAF4-4B74-B2AF-53ACE0394456}" type="presParOf" srcId="{6325F91B-01B1-4B08-B782-AD6944477C31}" destId="{978DBBB2-0A66-429D-A528-E32F69BEB2FF}" srcOrd="2" destOrd="0" presId="urn:microsoft.com/office/officeart/2005/8/layout/hierarchy4"/>
    <dgm:cxn modelId="{DF655AD6-E094-45F3-A93B-0EA7116FE268}" type="presParOf" srcId="{978DBBB2-0A66-429D-A528-E32F69BEB2FF}" destId="{AF73A3B1-8F67-4432-9368-A4125285FC1A}" srcOrd="0" destOrd="0" presId="urn:microsoft.com/office/officeart/2005/8/layout/hierarchy4"/>
    <dgm:cxn modelId="{D67B51FF-0668-4DB2-A1AB-95F49D832A17}" type="presParOf" srcId="{AF73A3B1-8F67-4432-9368-A4125285FC1A}" destId="{B6F1AB0E-36DA-4E3D-A5CF-64B93B9854E3}" srcOrd="0" destOrd="0" presId="urn:microsoft.com/office/officeart/2005/8/layout/hierarchy4"/>
    <dgm:cxn modelId="{F9D1B7E5-D54D-47DF-93E4-3AA6799D8F33}" type="presParOf" srcId="{AF73A3B1-8F67-4432-9368-A4125285FC1A}" destId="{2D1DD943-EEBC-45FD-9EBC-ED0B9A23C519}" srcOrd="1" destOrd="0" presId="urn:microsoft.com/office/officeart/2005/8/layout/hierarchy4"/>
    <dgm:cxn modelId="{FB437795-52BB-4E6F-B0C8-9A60A496F5C7}" type="presParOf" srcId="{AF73A3B1-8F67-4432-9368-A4125285FC1A}" destId="{0C1048F4-3038-4620-9369-AECBB05D8081}" srcOrd="2" destOrd="0" presId="urn:microsoft.com/office/officeart/2005/8/layout/hierarchy4"/>
    <dgm:cxn modelId="{3BAE220C-CF94-498D-BCD3-E60F51EF7969}" type="presParOf" srcId="{0C1048F4-3038-4620-9369-AECBB05D8081}" destId="{0C520A47-9B5D-4970-8441-410A56E62E95}" srcOrd="0" destOrd="0" presId="urn:microsoft.com/office/officeart/2005/8/layout/hierarchy4"/>
    <dgm:cxn modelId="{F33836EE-6767-4B09-ACBC-70C46BA051FB}" type="presParOf" srcId="{0C520A47-9B5D-4970-8441-410A56E62E95}" destId="{209F79A3-5C3C-4276-B255-219CDBCC6457}" srcOrd="0" destOrd="0" presId="urn:microsoft.com/office/officeart/2005/8/layout/hierarchy4"/>
    <dgm:cxn modelId="{3FB10570-FB23-485E-A6D3-2629C0A3C506}" type="presParOf" srcId="{0C520A47-9B5D-4970-8441-410A56E62E95}" destId="{7BA266AD-6AD0-4062-8827-E5470AD55265}" srcOrd="1" destOrd="0" presId="urn:microsoft.com/office/officeart/2005/8/layout/hierarchy4"/>
    <dgm:cxn modelId="{44127743-600C-42C4-8A05-CAA20452CCF0}" type="presParOf" srcId="{0C1048F4-3038-4620-9369-AECBB05D8081}" destId="{A74BB8F7-EB25-4970-BAA6-39B7FE2E44F4}" srcOrd="1" destOrd="0" presId="urn:microsoft.com/office/officeart/2005/8/layout/hierarchy4"/>
    <dgm:cxn modelId="{5D655A81-43A6-4147-AB16-F3310FF2A7EE}" type="presParOf" srcId="{0C1048F4-3038-4620-9369-AECBB05D8081}" destId="{2B4590AF-99B4-4429-A5BF-9CC5B23674FE}" srcOrd="2" destOrd="0" presId="urn:microsoft.com/office/officeart/2005/8/layout/hierarchy4"/>
    <dgm:cxn modelId="{319DB954-E6B8-4700-BEC3-38FB9AC15CB5}" type="presParOf" srcId="{2B4590AF-99B4-4429-A5BF-9CC5B23674FE}" destId="{9469D03D-0A75-43BD-A200-070B04F84295}" srcOrd="0" destOrd="0" presId="urn:microsoft.com/office/officeart/2005/8/layout/hierarchy4"/>
    <dgm:cxn modelId="{1D5FF276-FE5D-4419-A30C-3633AEE0ABEB}" type="presParOf" srcId="{2B4590AF-99B4-4429-A5BF-9CC5B23674FE}" destId="{3ED835D1-6DE1-4EB2-AEBF-ACBA898397FD}" srcOrd="1" destOrd="0" presId="urn:microsoft.com/office/officeart/2005/8/layout/hierarchy4"/>
    <dgm:cxn modelId="{4AAC73E4-A249-4C2A-8C84-7C58FB6C14A6}" type="presParOf" srcId="{0C1048F4-3038-4620-9369-AECBB05D8081}" destId="{F4FC1F88-7AAC-4B0C-AA9C-9D590C589BCC}" srcOrd="3" destOrd="0" presId="urn:microsoft.com/office/officeart/2005/8/layout/hierarchy4"/>
    <dgm:cxn modelId="{D29933A1-F46F-48BE-ADB2-DFF2C115A91D}" type="presParOf" srcId="{0C1048F4-3038-4620-9369-AECBB05D8081}" destId="{391FE553-0043-4CA3-A618-C869CF9F8288}" srcOrd="4" destOrd="0" presId="urn:microsoft.com/office/officeart/2005/8/layout/hierarchy4"/>
    <dgm:cxn modelId="{4E21B948-690B-46D1-9D1C-C0044AE58B0B}" type="presParOf" srcId="{391FE553-0043-4CA3-A618-C869CF9F8288}" destId="{723C7591-D252-4BE2-8B16-90D3686B7444}" srcOrd="0" destOrd="0" presId="urn:microsoft.com/office/officeart/2005/8/layout/hierarchy4"/>
    <dgm:cxn modelId="{9885716B-59D5-43E6-8039-8737CF0284C5}" type="presParOf" srcId="{391FE553-0043-4CA3-A618-C869CF9F8288}" destId="{AA1CF069-4392-42C3-939A-B6B0A755C461}" srcOrd="1" destOrd="0" presId="urn:microsoft.com/office/officeart/2005/8/layout/hierarchy4"/>
    <dgm:cxn modelId="{A14E1A4F-2851-4CA5-AFC0-8CFEAE5A0D61}" type="presParOf" srcId="{978DBBB2-0A66-429D-A528-E32F69BEB2FF}" destId="{D2482019-FEF6-450D-9AAA-6D7E919238AB}" srcOrd="1" destOrd="0" presId="urn:microsoft.com/office/officeart/2005/8/layout/hierarchy4"/>
    <dgm:cxn modelId="{F3139068-AE6E-4FEE-B781-CAE12FF8FF5B}" type="presParOf" srcId="{978DBBB2-0A66-429D-A528-E32F69BEB2FF}" destId="{2841C7F0-CF66-405E-B81A-21C4E29BCA57}" srcOrd="2" destOrd="0" presId="urn:microsoft.com/office/officeart/2005/8/layout/hierarchy4"/>
    <dgm:cxn modelId="{2FCA87A0-E9AD-4574-A59F-F79AA53E07E2}" type="presParOf" srcId="{2841C7F0-CF66-405E-B81A-21C4E29BCA57}" destId="{A746BEE2-CF4E-4DB3-9B18-D6B9E46CE917}" srcOrd="0" destOrd="0" presId="urn:microsoft.com/office/officeart/2005/8/layout/hierarchy4"/>
    <dgm:cxn modelId="{09462A01-17B9-47FE-B181-C86A6C071F4B}" type="presParOf" srcId="{2841C7F0-CF66-405E-B81A-21C4E29BCA57}" destId="{744A7E0C-841E-445F-B4A9-12DD7140B151}" srcOrd="1" destOrd="0" presId="urn:microsoft.com/office/officeart/2005/8/layout/hierarchy4"/>
    <dgm:cxn modelId="{409E1054-527A-4F36-BB1C-BAED9F9FEFD2}" type="presParOf" srcId="{2841C7F0-CF66-405E-B81A-21C4E29BCA57}" destId="{B13D5758-5284-49CE-B306-14A677B56E2F}" srcOrd="2" destOrd="0" presId="urn:microsoft.com/office/officeart/2005/8/layout/hierarchy4"/>
    <dgm:cxn modelId="{C18022F9-5C67-479B-BD23-BE612B4CEE57}" type="presParOf" srcId="{B13D5758-5284-49CE-B306-14A677B56E2F}" destId="{DBB4C3EB-A278-4EF6-BBF1-00556A93ECD7}" srcOrd="0" destOrd="0" presId="urn:microsoft.com/office/officeart/2005/8/layout/hierarchy4"/>
    <dgm:cxn modelId="{039E0A71-1B8A-49E5-BFD9-D985C6E66AB0}" type="presParOf" srcId="{DBB4C3EB-A278-4EF6-BBF1-00556A93ECD7}" destId="{2CB56090-06E1-49FF-BCC2-7D6EB9F5F479}" srcOrd="0" destOrd="0" presId="urn:microsoft.com/office/officeart/2005/8/layout/hierarchy4"/>
    <dgm:cxn modelId="{9BEF8274-394A-403F-999F-BB96FB04B156}" type="presParOf" srcId="{DBB4C3EB-A278-4EF6-BBF1-00556A93ECD7}" destId="{8A831841-4E4E-43A9-8158-62D836A020AF}" srcOrd="1" destOrd="0" presId="urn:microsoft.com/office/officeart/2005/8/layout/hierarchy4"/>
    <dgm:cxn modelId="{1FC51134-0437-4E29-950E-E3DBA5F570A5}" type="presParOf" srcId="{B13D5758-5284-49CE-B306-14A677B56E2F}" destId="{70FB7259-B868-4563-ADC3-5206C645522C}" srcOrd="1" destOrd="0" presId="urn:microsoft.com/office/officeart/2005/8/layout/hierarchy4"/>
    <dgm:cxn modelId="{458A5526-D013-41EC-8530-DC8FDF15A7CE}" type="presParOf" srcId="{B13D5758-5284-49CE-B306-14A677B56E2F}" destId="{DEB4DDA7-2CC0-4D7A-80E2-2BD9C70024ED}" srcOrd="2" destOrd="0" presId="urn:microsoft.com/office/officeart/2005/8/layout/hierarchy4"/>
    <dgm:cxn modelId="{76090493-1051-4224-8FFB-0731BAAB35D3}" type="presParOf" srcId="{DEB4DDA7-2CC0-4D7A-80E2-2BD9C70024ED}" destId="{4CE7FAC1-3F60-4779-A60E-7F0D68896ECF}" srcOrd="0" destOrd="0" presId="urn:microsoft.com/office/officeart/2005/8/layout/hierarchy4"/>
    <dgm:cxn modelId="{D2DECC5C-04EC-44CC-9170-0072D1624A83}" type="presParOf" srcId="{DEB4DDA7-2CC0-4D7A-80E2-2BD9C70024ED}" destId="{80E877FC-ACE4-46DF-AAEC-3EE1141ECEBF}" srcOrd="1" destOrd="0" presId="urn:microsoft.com/office/officeart/2005/8/layout/hierarchy4"/>
    <dgm:cxn modelId="{D1D456DB-FB7D-4274-B5C2-37FBFEE84459}" type="presParOf" srcId="{B13D5758-5284-49CE-B306-14A677B56E2F}" destId="{AC00ADE7-803D-4DC5-B063-B0EBA8F0FDFF}" srcOrd="3" destOrd="0" presId="urn:microsoft.com/office/officeart/2005/8/layout/hierarchy4"/>
    <dgm:cxn modelId="{83185952-4395-4176-9F58-8E5908DC12E9}" type="presParOf" srcId="{B13D5758-5284-49CE-B306-14A677B56E2F}" destId="{574F3D0E-20D7-4513-ABA6-B7D6C445C262}" srcOrd="4" destOrd="0" presId="urn:microsoft.com/office/officeart/2005/8/layout/hierarchy4"/>
    <dgm:cxn modelId="{90DAF197-DA42-4C1F-A63B-3545EB332ECE}" type="presParOf" srcId="{574F3D0E-20D7-4513-ABA6-B7D6C445C262}" destId="{1D21A4C3-957B-4991-8040-40E5B6DA91A6}" srcOrd="0" destOrd="0" presId="urn:microsoft.com/office/officeart/2005/8/layout/hierarchy4"/>
    <dgm:cxn modelId="{B97FE2AE-F968-4886-80AB-080CFF981BC4}" type="presParOf" srcId="{574F3D0E-20D7-4513-ABA6-B7D6C445C262}" destId="{B8FD39CA-9AD2-4CD3-B6B4-8B67CD8DED3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00FC0-9E7A-4C53-8A3B-3C3C9A736C42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8944F-81ED-4843-A3E6-D41A69087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14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122B6-E47E-4A80-A9F3-23FD10D674F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1C5CE-222C-4659-9A99-B99FC42AF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1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0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61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6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52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89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03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7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3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8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0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2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9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3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0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1C5CE-222C-4659-9A99-B99FC42AF6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F4E79"/>
                </a:solidFill>
              </a:defRPr>
            </a:lvl1pPr>
            <a:lvl2pPr>
              <a:defRPr>
                <a:solidFill>
                  <a:srgbClr val="1F4E79"/>
                </a:solidFill>
              </a:defRPr>
            </a:lvl2pPr>
            <a:lvl3pPr>
              <a:defRPr>
                <a:solidFill>
                  <a:srgbClr val="1F4E79"/>
                </a:solidFill>
              </a:defRPr>
            </a:lvl3pPr>
            <a:lvl4pPr>
              <a:defRPr>
                <a:solidFill>
                  <a:srgbClr val="1F4E79"/>
                </a:solidFill>
              </a:defRPr>
            </a:lvl4pPr>
            <a:lvl5pPr>
              <a:defRPr>
                <a:solidFill>
                  <a:srgbClr val="1F4E79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1F4E7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1F4E7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156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>
                <a:solidFill>
                  <a:srgbClr val="1F4E79"/>
                </a:solidFill>
              </a:defRPr>
            </a:lvl1pPr>
            <a:lvl2pPr>
              <a:defRPr sz="1600">
                <a:solidFill>
                  <a:srgbClr val="1F4E79"/>
                </a:solidFill>
              </a:defRPr>
            </a:lvl2pPr>
            <a:lvl3pPr>
              <a:defRPr sz="1600">
                <a:solidFill>
                  <a:srgbClr val="1F4E79"/>
                </a:solidFill>
              </a:defRPr>
            </a:lvl3pPr>
            <a:lvl4pPr>
              <a:defRPr sz="1600">
                <a:solidFill>
                  <a:srgbClr val="1F4E79"/>
                </a:solidFill>
              </a:defRPr>
            </a:lvl4pPr>
            <a:lvl5pPr>
              <a:defRPr sz="1600">
                <a:solidFill>
                  <a:srgbClr val="1F4E7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>
            <a:lvl1pPr>
              <a:defRPr>
                <a:solidFill>
                  <a:srgbClr val="1F4E79"/>
                </a:solidFill>
              </a:defRPr>
            </a:lvl1pPr>
            <a:lvl2pPr>
              <a:defRPr>
                <a:solidFill>
                  <a:srgbClr val="1F4E79"/>
                </a:solidFill>
              </a:defRPr>
            </a:lvl2pPr>
            <a:lvl3pPr>
              <a:defRPr>
                <a:solidFill>
                  <a:srgbClr val="1F4E79"/>
                </a:solidFill>
              </a:defRPr>
            </a:lvl3pPr>
            <a:lvl4pPr>
              <a:defRPr>
                <a:solidFill>
                  <a:srgbClr val="1F4E79"/>
                </a:solidFill>
              </a:defRPr>
            </a:lvl4pPr>
            <a:lvl5pPr>
              <a:defRPr>
                <a:solidFill>
                  <a:srgbClr val="1F4E79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25"/>
            <a:ext cx="10972800" cy="16002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/>
          <a:lstStyle/>
          <a:p>
            <a:fld id="{349BF3EA-1A78-4F07-BDC0-C8A1BD461199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126165"/>
            <a:ext cx="10972799" cy="59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>
          <a:gsLst>
            <a:gs pos="17500">
              <a:srgbClr val="FFFFFF"/>
            </a:gs>
            <a:gs pos="0">
              <a:schemeClr val="accent3">
                <a:lumMod val="0"/>
                <a:lumOff val="100000"/>
              </a:schemeClr>
            </a:gs>
            <a:gs pos="38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906680"/>
            <a:ext cx="12192000" cy="7315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06680"/>
            <a:ext cx="731520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08" y="5907033"/>
            <a:ext cx="731520" cy="7408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600" y="6126164"/>
            <a:ext cx="1097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County</a:t>
            </a:r>
            <a:r>
              <a:rPr lang="en-US" baseline="0" dirty="0" smtClean="0">
                <a:solidFill>
                  <a:schemeClr val="bg1"/>
                </a:solidFill>
                <a:latin typeface="+mj-lt"/>
              </a:rPr>
              <a:t> of Los Angeles Department of Parks and Recreation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22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4800"/>
        </a:lnSpc>
        <a:spcBef>
          <a:spcPct val="0"/>
        </a:spcBef>
        <a:buNone/>
        <a:defRPr sz="3600" kern="1200">
          <a:solidFill>
            <a:srgbClr val="1F4E79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5"/>
          <a:stretch/>
        </p:blipFill>
        <p:spPr>
          <a:xfrm>
            <a:off x="2762250" y="371476"/>
            <a:ext cx="6372225" cy="36480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14,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AS-NEEDED CONSULTANT </a:t>
            </a:r>
            <a:r>
              <a:rPr lang="en-US" dirty="0" smtClean="0"/>
              <a:t>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Trails Planning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5" y="1198029"/>
            <a:ext cx="6231468" cy="318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19" y="2294466"/>
            <a:ext cx="698182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</p:spPr>
        <p:txBody>
          <a:bodyPr anchor="ctr"/>
          <a:lstStyle/>
          <a:p>
            <a:r>
              <a:rPr lang="en-US" dirty="0" smtClean="0"/>
              <a:t>Development Division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 anchor="ctr"/>
          <a:lstStyle/>
          <a:p>
            <a:pPr marL="0" lvl="0" indent="0" algn="ctr">
              <a:lnSpc>
                <a:spcPct val="200000"/>
              </a:lnSpc>
              <a:buNone/>
            </a:pPr>
            <a:r>
              <a:rPr lang="en-US" b="1" dirty="0"/>
              <a:t>Landscape Architecture &amp; Design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b="1" dirty="0"/>
              <a:t>Water &amp; Conservation Planning </a:t>
            </a:r>
          </a:p>
          <a:p>
            <a:pPr marL="0" lvl="0" indent="0" algn="ctr">
              <a:lnSpc>
                <a:spcPct val="200000"/>
              </a:lnSpc>
              <a:buNone/>
            </a:pPr>
            <a:r>
              <a:rPr lang="en-US" b="1" dirty="0"/>
              <a:t>Facility Planning</a:t>
            </a:r>
          </a:p>
          <a:p>
            <a:endParaRPr lang="en-US" dirty="0"/>
          </a:p>
          <a:p>
            <a:pPr lvl="0"/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4930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Landscape Architecture &amp;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782" y="1600201"/>
            <a:ext cx="7815618" cy="4525963"/>
          </a:xfrm>
        </p:spPr>
        <p:txBody>
          <a:bodyPr numCol="1" anchor="ctr">
            <a:normAutofit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Design Review</a:t>
            </a:r>
          </a:p>
          <a:p>
            <a:r>
              <a:rPr lang="en-US" sz="1800" dirty="0" smtClean="0"/>
              <a:t>Plan Review</a:t>
            </a:r>
          </a:p>
          <a:p>
            <a:r>
              <a:rPr lang="en-US" sz="1800" dirty="0" smtClean="0"/>
              <a:t>Park Design Guidelines and Standards</a:t>
            </a:r>
          </a:p>
          <a:p>
            <a:r>
              <a:rPr lang="en-US" sz="1800" dirty="0" smtClean="0"/>
              <a:t>Park Site Plan Drawing</a:t>
            </a:r>
          </a:p>
          <a:p>
            <a:r>
              <a:rPr lang="en-US" sz="1800" dirty="0" smtClean="0"/>
              <a:t>Design</a:t>
            </a:r>
          </a:p>
          <a:p>
            <a:pPr lvl="1"/>
            <a:r>
              <a:rPr lang="en-US" sz="1400" dirty="0" smtClean="0"/>
              <a:t>Conceptual</a:t>
            </a:r>
          </a:p>
          <a:p>
            <a:pPr lvl="1"/>
            <a:r>
              <a:rPr lang="en-US" sz="1400" dirty="0" smtClean="0"/>
              <a:t>Schematic</a:t>
            </a:r>
          </a:p>
          <a:p>
            <a:pPr lvl="1"/>
            <a:r>
              <a:rPr lang="en-US" sz="1400" dirty="0" smtClean="0"/>
              <a:t>Design Development</a:t>
            </a:r>
          </a:p>
          <a:p>
            <a:pPr lvl="1"/>
            <a:r>
              <a:rPr lang="en-US" sz="1400" dirty="0" smtClean="0"/>
              <a:t>Construction Documents</a:t>
            </a:r>
          </a:p>
          <a:p>
            <a:r>
              <a:rPr lang="en-US" sz="1800" dirty="0" smtClean="0"/>
              <a:t>Construction Observation of In House Design Projects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098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Landscape Architecture &amp; Design</a:t>
            </a:r>
          </a:p>
        </p:txBody>
      </p:sp>
      <p:pic>
        <p:nvPicPr>
          <p:cNvPr id="5" name="Woodcrest Library Walk-through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3437" y="1257300"/>
            <a:ext cx="7822514" cy="4400550"/>
          </a:xfrm>
        </p:spPr>
      </p:pic>
    </p:spTree>
    <p:extLst>
      <p:ext uri="{BB962C8B-B14F-4D97-AF65-F5344CB8AC3E}">
        <p14:creationId xmlns:p14="http://schemas.microsoft.com/office/powerpoint/2010/main" val="128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Water &amp; Conservation Planning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anchor="ctr">
            <a:normAutofit/>
          </a:bodyPr>
          <a:lstStyle/>
          <a:p>
            <a:r>
              <a:rPr lang="en-US" sz="1800" dirty="0" smtClean="0"/>
              <a:t>Smart </a:t>
            </a:r>
            <a:r>
              <a:rPr lang="en-US" sz="1800" dirty="0"/>
              <a:t>Controller Implementation</a:t>
            </a:r>
          </a:p>
          <a:p>
            <a:r>
              <a:rPr lang="en-US" sz="1800" dirty="0" smtClean="0"/>
              <a:t>Recycled </a:t>
            </a:r>
            <a:r>
              <a:rPr lang="en-US" sz="1800" dirty="0"/>
              <a:t>Water </a:t>
            </a:r>
            <a:r>
              <a:rPr lang="en-US" sz="1800" dirty="0" smtClean="0"/>
              <a:t>Implementation</a:t>
            </a:r>
            <a:endParaRPr lang="en-US" sz="1000" dirty="0"/>
          </a:p>
          <a:p>
            <a:r>
              <a:rPr lang="en-US" sz="1800" dirty="0" smtClean="0"/>
              <a:t>Water </a:t>
            </a:r>
            <a:r>
              <a:rPr lang="en-US" sz="1800" dirty="0"/>
              <a:t>Monitoring Program</a:t>
            </a:r>
          </a:p>
          <a:p>
            <a:r>
              <a:rPr lang="en-US" sz="1800" dirty="0" smtClean="0"/>
              <a:t>Education </a:t>
            </a:r>
            <a:r>
              <a:rPr lang="en-US" sz="1800" dirty="0"/>
              <a:t>Water Conservation flyers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 smtClean="0"/>
              <a:t>Solar </a:t>
            </a:r>
            <a:r>
              <a:rPr lang="en-US" sz="1800" dirty="0"/>
              <a:t>Energy Project Implementation</a:t>
            </a:r>
          </a:p>
          <a:p>
            <a:r>
              <a:rPr lang="en-US" sz="1800" dirty="0" smtClean="0"/>
              <a:t>Alternative </a:t>
            </a:r>
            <a:r>
              <a:rPr lang="en-US" sz="1800" dirty="0"/>
              <a:t>Energy Research</a:t>
            </a:r>
          </a:p>
          <a:p>
            <a:pPr lvl="1"/>
            <a:r>
              <a:rPr lang="en-US" dirty="0" smtClean="0"/>
              <a:t>Solar</a:t>
            </a:r>
            <a:endParaRPr lang="en-US" dirty="0"/>
          </a:p>
          <a:p>
            <a:pPr lvl="1"/>
            <a:r>
              <a:rPr lang="en-US" dirty="0" smtClean="0"/>
              <a:t>Wind</a:t>
            </a:r>
            <a:endParaRPr lang="en-US" dirty="0"/>
          </a:p>
          <a:p>
            <a:pPr lvl="1"/>
            <a:r>
              <a:rPr lang="en-US" dirty="0" smtClean="0"/>
              <a:t>Geothermal</a:t>
            </a:r>
            <a:endParaRPr lang="en-US" dirty="0"/>
          </a:p>
          <a:p>
            <a:r>
              <a:rPr lang="en-US" sz="1800" dirty="0"/>
              <a:t>Educational </a:t>
            </a:r>
            <a:r>
              <a:rPr lang="en-US" sz="1800" dirty="0" smtClean="0"/>
              <a:t>Signage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Stormwater </a:t>
            </a:r>
            <a:r>
              <a:rPr lang="en-US" sz="1800" dirty="0"/>
              <a:t>Management Implementation</a:t>
            </a:r>
          </a:p>
          <a:p>
            <a:pPr lvl="1"/>
            <a:r>
              <a:rPr lang="en-US" dirty="0" smtClean="0"/>
              <a:t>Research </a:t>
            </a:r>
            <a:endParaRPr lang="en-US" dirty="0"/>
          </a:p>
          <a:p>
            <a:pPr lvl="1"/>
            <a:r>
              <a:rPr lang="en-US" dirty="0" smtClean="0"/>
              <a:t>Lake </a:t>
            </a:r>
            <a:r>
              <a:rPr lang="en-US" dirty="0"/>
              <a:t>Conditions - coordination with </a:t>
            </a:r>
            <a:r>
              <a:rPr lang="en-US" dirty="0" smtClean="0"/>
              <a:t>field agencies</a:t>
            </a:r>
            <a:endParaRPr lang="en-US" dirty="0"/>
          </a:p>
          <a:p>
            <a:pPr lvl="1"/>
            <a:r>
              <a:rPr lang="en-US" dirty="0" smtClean="0"/>
              <a:t>Lead of the Water and Energy taskforce meetings</a:t>
            </a:r>
            <a:endParaRPr lang="en-US" dirty="0"/>
          </a:p>
          <a:p>
            <a:pPr lvl="1"/>
            <a:r>
              <a:rPr lang="en-US" dirty="0" smtClean="0"/>
              <a:t>Coordination </a:t>
            </a:r>
            <a:r>
              <a:rPr lang="en-US" dirty="0"/>
              <a:t>with </a:t>
            </a:r>
            <a:r>
              <a:rPr lang="en-US" dirty="0" smtClean="0"/>
              <a:t>field agencies, Department of Public Works, Chief Executive Office</a:t>
            </a:r>
            <a:endParaRPr lang="en-US" dirty="0"/>
          </a:p>
          <a:p>
            <a:pPr lvl="1"/>
            <a:r>
              <a:rPr lang="en-US" dirty="0" smtClean="0"/>
              <a:t>Coordinate </a:t>
            </a:r>
            <a:r>
              <a:rPr lang="en-US" dirty="0"/>
              <a:t>review of TMDLS</a:t>
            </a:r>
          </a:p>
          <a:p>
            <a:pPr lvl="1"/>
            <a:r>
              <a:rPr lang="en-US" dirty="0" smtClean="0"/>
              <a:t>Coordinate </a:t>
            </a:r>
            <a:r>
              <a:rPr lang="en-US" dirty="0"/>
              <a:t>testing with USEPA</a:t>
            </a:r>
          </a:p>
          <a:p>
            <a:r>
              <a:rPr lang="en-US" sz="1800" dirty="0"/>
              <a:t>Trash TMDL Monitoring - Legg Lake</a:t>
            </a:r>
          </a:p>
          <a:p>
            <a:r>
              <a:rPr lang="en-US" sz="1800" dirty="0" smtClean="0"/>
              <a:t>Legg </a:t>
            </a:r>
            <a:r>
              <a:rPr lang="en-US" sz="1800" dirty="0"/>
              <a:t>Lake Educational Outreach </a:t>
            </a:r>
            <a:r>
              <a:rPr lang="en-US" sz="1800" dirty="0" smtClean="0"/>
              <a:t>Program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93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Water &amp; Conservation Planning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860" y="1943100"/>
            <a:ext cx="6653790" cy="36861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600" kern="1200">
                <a:solidFill>
                  <a:srgbClr val="1F4E7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b="1" dirty="0" smtClean="0">
                <a:cs typeface="Arial" panose="020B0604020202020204" pitchFamily="34" charset="0"/>
              </a:rPr>
              <a:t>Obregon Park Moving Toward </a:t>
            </a:r>
            <a:r>
              <a:rPr lang="en-US" sz="1800" b="1" dirty="0" smtClean="0"/>
              <a:t>Sustainable </a:t>
            </a:r>
            <a:r>
              <a:rPr lang="en-US" sz="1800" b="1" dirty="0"/>
              <a:t>Efficiency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First Solar Powered Community Park in LA County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Smart Controller installed in 2012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Efficient Pool Pump (VFD) in 2013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3" descr="Obregon concept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543664"/>
            <a:ext cx="4475957" cy="408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2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Facility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324349"/>
          </a:xfrm>
        </p:spPr>
        <p:txBody>
          <a:bodyPr numCol="1" anchor="ctr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1800" dirty="0" smtClean="0"/>
              <a:t>Defines and Develops Scopes </a:t>
            </a:r>
            <a:r>
              <a:rPr lang="en-US" sz="1800" dirty="0"/>
              <a:t>o</a:t>
            </a:r>
            <a:r>
              <a:rPr lang="en-US" sz="1800" dirty="0" smtClean="0"/>
              <a:t>f Work for Capital Improvement Projects</a:t>
            </a:r>
          </a:p>
          <a:p>
            <a:pPr lvl="0">
              <a:lnSpc>
                <a:spcPct val="150000"/>
              </a:lnSpc>
            </a:pPr>
            <a:r>
              <a:rPr lang="en-US" sz="1800" dirty="0" smtClean="0"/>
              <a:t>Prepares Facility Programs – Outline Scope of Work Elements Including Environmental, Land Ownership, and Trail Related Issues</a:t>
            </a:r>
          </a:p>
          <a:p>
            <a:pPr lvl="0">
              <a:lnSpc>
                <a:spcPct val="150000"/>
              </a:lnSpc>
            </a:pPr>
            <a:r>
              <a:rPr lang="en-US" sz="1800" dirty="0" smtClean="0"/>
              <a:t>Initiate Requests For Consultant Design Proposal Services</a:t>
            </a:r>
          </a:p>
          <a:p>
            <a:pPr lvl="0">
              <a:lnSpc>
                <a:spcPct val="150000"/>
              </a:lnSpc>
            </a:pPr>
            <a:r>
              <a:rPr lang="en-US" sz="1800" dirty="0" smtClean="0"/>
              <a:t>Administrate Consultant Services Assignment</a:t>
            </a:r>
          </a:p>
          <a:p>
            <a:pPr lvl="0">
              <a:lnSpc>
                <a:spcPct val="150000"/>
              </a:lnSpc>
            </a:pPr>
            <a:r>
              <a:rPr lang="en-US" sz="1800" dirty="0" smtClean="0"/>
              <a:t>Ensure The Consultant’s Compliance With The Project Milestones And Deliverables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4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Facility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32" y="1007533"/>
            <a:ext cx="3497335" cy="4428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1134532"/>
            <a:ext cx="5384800" cy="4487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44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10972800" cy="1600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600" kern="1200">
                <a:solidFill>
                  <a:srgbClr val="1F4E7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Summarize Consultant 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257300"/>
            <a:ext cx="3259934" cy="4201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flood" dir="t"/>
          </a:scene3d>
          <a:sp3d extrusionH="76200" contourW="12700" prstMaterial="matte">
            <a:bevelT w="63500" h="50800"/>
            <a:extrusionClr>
              <a:schemeClr val="bg1">
                <a:lumMod val="50000"/>
              </a:schemeClr>
            </a:extrusionClr>
            <a:contourClr>
              <a:schemeClr val="tx1">
                <a:lumMod val="50000"/>
                <a:lumOff val="50000"/>
              </a:schemeClr>
            </a:contourClr>
          </a:sp3d>
        </p:spPr>
      </p:pic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060034" y="1600200"/>
            <a:ext cx="7712866" cy="4231658"/>
          </a:xfrm>
        </p:spPr>
        <p:txBody>
          <a:bodyPr numCol="1" anchor="ctr">
            <a:normAutofit fontScale="92500" lnSpcReduction="10000"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Consultant Forms </a:t>
            </a:r>
            <a:endParaRPr lang="en-US" sz="1800" dirty="0" smtClean="0"/>
          </a:p>
          <a:p>
            <a:r>
              <a:rPr lang="en-US" sz="1800" dirty="0" smtClean="0"/>
              <a:t>PIF-1 </a:t>
            </a:r>
            <a:r>
              <a:rPr lang="en-US" sz="1800" dirty="0"/>
              <a:t>		Project Initiation Form</a:t>
            </a:r>
          </a:p>
          <a:p>
            <a:r>
              <a:rPr lang="en-US" sz="1800" dirty="0"/>
              <a:t>PMIF-2	</a:t>
            </a:r>
            <a:r>
              <a:rPr lang="en-US" sz="1800" dirty="0" smtClean="0"/>
              <a:t>Project </a:t>
            </a:r>
            <a:r>
              <a:rPr lang="en-US" sz="1800" dirty="0"/>
              <a:t>Management Initiation Form</a:t>
            </a:r>
          </a:p>
          <a:p>
            <a:r>
              <a:rPr lang="en-US" sz="1800" dirty="0"/>
              <a:t>PAF-3 	</a:t>
            </a:r>
            <a:r>
              <a:rPr lang="en-US" sz="1800" dirty="0" smtClean="0"/>
              <a:t>Project </a:t>
            </a:r>
            <a:r>
              <a:rPr lang="en-US" sz="1800" dirty="0"/>
              <a:t>Amendment Form</a:t>
            </a:r>
          </a:p>
          <a:p>
            <a:r>
              <a:rPr lang="en-US" sz="1800" dirty="0"/>
              <a:t>RFP-4 	</a:t>
            </a:r>
            <a:r>
              <a:rPr lang="en-US" sz="1800" dirty="0" smtClean="0"/>
              <a:t>Request </a:t>
            </a:r>
            <a:r>
              <a:rPr lang="en-US" sz="1800" dirty="0"/>
              <a:t>for Proposal</a:t>
            </a:r>
          </a:p>
          <a:p>
            <a:r>
              <a:rPr lang="en-US" sz="1800" dirty="0"/>
              <a:t>CFP-5pe         	Consultant Fee Proposal-Planning/Environmental</a:t>
            </a:r>
          </a:p>
          <a:p>
            <a:r>
              <a:rPr lang="en-US" sz="1800" dirty="0"/>
              <a:t>CFP-5ae 	Consultant Fee Proposal-Architectural/Engineering</a:t>
            </a:r>
          </a:p>
          <a:p>
            <a:r>
              <a:rPr lang="en-US" sz="1800" dirty="0" smtClean="0"/>
              <a:t>CSFV-6  </a:t>
            </a:r>
            <a:r>
              <a:rPr lang="en-US" sz="1800" dirty="0"/>
              <a:t>	Consultant Services Funding </a:t>
            </a:r>
            <a:r>
              <a:rPr lang="en-US" sz="1800" dirty="0" smtClean="0"/>
              <a:t>Verification</a:t>
            </a:r>
          </a:p>
          <a:p>
            <a:r>
              <a:rPr lang="en-US" sz="1800" dirty="0"/>
              <a:t>NTP-7 	</a:t>
            </a:r>
            <a:r>
              <a:rPr lang="en-US" sz="1800" dirty="0" smtClean="0"/>
              <a:t>Notice </a:t>
            </a:r>
            <a:r>
              <a:rPr lang="en-US" sz="1800" dirty="0"/>
              <a:t>to Proceed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2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56392" y="1345739"/>
            <a:ext cx="3079215" cy="793214"/>
          </a:xfrm>
          <a:prstGeom prst="roundRec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/>
                <a:latin typeface="+mj-lt"/>
              </a:rPr>
              <a:t>Mini Solicitation</a:t>
            </a:r>
            <a:endParaRPr lang="en-US" sz="2400" dirty="0">
              <a:effectLst/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9261" y="2343978"/>
            <a:ext cx="1098013" cy="793214"/>
          </a:xfrm>
          <a:prstGeom prst="roundRec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P.I.F.</a:t>
            </a:r>
            <a:endParaRPr lang="en-US" dirty="0"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71286" y="2363399"/>
            <a:ext cx="1551028" cy="793214"/>
          </a:xfrm>
          <a:prstGeom prst="roundRec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ASSIGN PM</a:t>
            </a:r>
            <a:endParaRPr lang="en-US" dirty="0"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82598" y="2373130"/>
            <a:ext cx="1977528" cy="793214"/>
          </a:xfrm>
          <a:prstGeom prst="roundRec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Facility Program</a:t>
            </a:r>
            <a:endParaRPr lang="en-US" dirty="0">
              <a:latin typeface="+mj-lt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87476" y="3999970"/>
            <a:ext cx="1270612" cy="7932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P.I.F. Amend</a:t>
            </a:r>
            <a:endParaRPr lang="en-US" dirty="0"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560287" y="2343046"/>
            <a:ext cx="2904781" cy="793214"/>
          </a:xfrm>
          <a:prstGeom prst="roundRec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Consultant services</a:t>
            </a:r>
            <a:endParaRPr lang="en-US" dirty="0">
              <a:latin typeface="+mj-lt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5328" y="3360143"/>
            <a:ext cx="1123979" cy="3635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P.I.F.-1</a:t>
            </a:r>
            <a:endParaRPr lang="en-US" dirty="0">
              <a:latin typeface="+mj-lt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857918" y="3383349"/>
            <a:ext cx="1564396" cy="34035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P.M.I.F.-2</a:t>
            </a:r>
            <a:endParaRPr lang="en-US" dirty="0"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994402" y="3360143"/>
            <a:ext cx="1965724" cy="3635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Scope</a:t>
            </a:r>
            <a:endParaRPr lang="en-US" dirty="0">
              <a:latin typeface="+mj-lt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87476" y="4927252"/>
            <a:ext cx="1270612" cy="3718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P.A.F.-3</a:t>
            </a:r>
            <a:endParaRPr lang="en-US" dirty="0"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99344" y="3235209"/>
            <a:ext cx="1965724" cy="3780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R.F.P.-4</a:t>
            </a:r>
            <a:endParaRPr lang="en-US" dirty="0">
              <a:latin typeface="+mj-l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499344" y="3835912"/>
            <a:ext cx="1965724" cy="3780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R.F.P.-5 PE 5 AE</a:t>
            </a:r>
            <a:endParaRPr lang="en-US" dirty="0">
              <a:latin typeface="+mj-lt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499344" y="4441007"/>
            <a:ext cx="1965724" cy="3780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C.S.V.-6</a:t>
            </a:r>
            <a:endParaRPr lang="en-US" dirty="0">
              <a:latin typeface="+mj-lt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499344" y="5046102"/>
            <a:ext cx="1965724" cy="37801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N.T.P.-7</a:t>
            </a:r>
            <a:endParaRPr lang="en-US" dirty="0">
              <a:latin typeface="+mj-lt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1509307" y="2622014"/>
            <a:ext cx="361979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445535" y="2601942"/>
            <a:ext cx="548867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966420" y="2695878"/>
            <a:ext cx="593867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3600550" y="2982316"/>
            <a:ext cx="255754" cy="97508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6709272" y="3156613"/>
            <a:ext cx="312014" cy="2517074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950477" y="3267085"/>
            <a:ext cx="548867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6964962" y="3890708"/>
            <a:ext cx="548867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950476" y="4512579"/>
            <a:ext cx="548867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6950475" y="5110851"/>
            <a:ext cx="548867" cy="27542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6964961" y="5522096"/>
            <a:ext cx="3049372" cy="30965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 Arrow 51"/>
          <p:cNvSpPr/>
          <p:nvPr/>
        </p:nvSpPr>
        <p:spPr>
          <a:xfrm>
            <a:off x="9720757" y="2695878"/>
            <a:ext cx="293576" cy="2826218"/>
          </a:xfrm>
          <a:prstGeom prst="up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10058935" y="2622014"/>
            <a:ext cx="1829845" cy="30965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 cmpd="dbl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09600" y="0"/>
            <a:ext cx="10972800" cy="1600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600" kern="1200">
                <a:solidFill>
                  <a:srgbClr val="1F4E7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Summarize Consultant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590675"/>
          </a:xfrm>
        </p:spPr>
        <p:txBody>
          <a:bodyPr anchor="ctr"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1102"/>
            <a:ext cx="10972800" cy="4169832"/>
          </a:xfrm>
        </p:spPr>
        <p:txBody>
          <a:bodyPr numCol="2" anchor="ctr">
            <a:normAutofit fontScale="92500" lnSpcReduction="10000"/>
          </a:bodyPr>
          <a:lstStyle/>
          <a:p>
            <a:r>
              <a:rPr lang="en-US" sz="2100" b="1" dirty="0"/>
              <a:t>INTRODUCTION:</a:t>
            </a:r>
            <a:endParaRPr lang="en-US" sz="2100" dirty="0"/>
          </a:p>
          <a:p>
            <a:pPr lvl="0"/>
            <a:r>
              <a:rPr lang="en-US" sz="1800" dirty="0"/>
              <a:t>Contracts Division</a:t>
            </a:r>
          </a:p>
          <a:p>
            <a:pPr lvl="0"/>
            <a:r>
              <a:rPr lang="en-US" sz="1800" dirty="0"/>
              <a:t>Planning and Development</a:t>
            </a:r>
          </a:p>
          <a:p>
            <a:pPr lvl="0"/>
            <a:r>
              <a:rPr lang="en-US" sz="1800" dirty="0"/>
              <a:t>Organizational chart (Planning and Development)</a:t>
            </a:r>
          </a:p>
          <a:p>
            <a:pPr lvl="0"/>
            <a:r>
              <a:rPr lang="en-US" sz="1800" dirty="0"/>
              <a:t>Section’s slides</a:t>
            </a:r>
          </a:p>
          <a:p>
            <a:r>
              <a:rPr lang="en-US" sz="2100" dirty="0"/>
              <a:t> </a:t>
            </a:r>
          </a:p>
          <a:p>
            <a:r>
              <a:rPr lang="en-US" sz="2100" b="1" dirty="0"/>
              <a:t>PLANNING DIVISION</a:t>
            </a:r>
            <a:endParaRPr lang="en-US" sz="2100" dirty="0"/>
          </a:p>
          <a:p>
            <a:r>
              <a:rPr lang="en-US" sz="1800" dirty="0" smtClean="0"/>
              <a:t>Planning </a:t>
            </a:r>
            <a:r>
              <a:rPr lang="en-US" sz="1800" dirty="0"/>
              <a:t>&amp; CEQA</a:t>
            </a:r>
          </a:p>
          <a:p>
            <a:pPr lvl="0"/>
            <a:r>
              <a:rPr lang="en-US" sz="1800" dirty="0"/>
              <a:t>Land Management &amp; Compliance</a:t>
            </a:r>
          </a:p>
          <a:p>
            <a:pPr lvl="0"/>
            <a:r>
              <a:rPr lang="en-US" sz="1800" dirty="0"/>
              <a:t>Trails </a:t>
            </a:r>
            <a:r>
              <a:rPr lang="en-US" sz="1800" dirty="0" smtClean="0"/>
              <a:t>Planning</a:t>
            </a:r>
            <a:endParaRPr lang="en-US" sz="1800" b="1" dirty="0"/>
          </a:p>
          <a:p>
            <a:endParaRPr lang="en-US" sz="2100" b="1" dirty="0" smtClean="0"/>
          </a:p>
          <a:p>
            <a:endParaRPr lang="en-US" sz="2100" b="1" dirty="0"/>
          </a:p>
          <a:p>
            <a:r>
              <a:rPr lang="en-US" sz="2100" b="1" dirty="0" smtClean="0"/>
              <a:t>DEVELOPMENT </a:t>
            </a:r>
            <a:r>
              <a:rPr lang="en-US" sz="2100" b="1" dirty="0"/>
              <a:t>DIVISION</a:t>
            </a:r>
            <a:endParaRPr lang="en-US" sz="2100" dirty="0"/>
          </a:p>
          <a:p>
            <a:pPr lvl="0"/>
            <a:r>
              <a:rPr lang="en-US" sz="1900" dirty="0"/>
              <a:t>Landscape Architecture &amp; Design</a:t>
            </a:r>
          </a:p>
          <a:p>
            <a:pPr lvl="0"/>
            <a:r>
              <a:rPr lang="en-US" sz="1900" dirty="0"/>
              <a:t>Water &amp; Conservation Planning</a:t>
            </a:r>
          </a:p>
          <a:p>
            <a:pPr lvl="0"/>
            <a:r>
              <a:rPr lang="en-US" sz="1900" dirty="0"/>
              <a:t>Facility </a:t>
            </a:r>
            <a:r>
              <a:rPr lang="en-US" sz="1900" dirty="0" smtClean="0"/>
              <a:t>Planning</a:t>
            </a:r>
          </a:p>
          <a:p>
            <a:pPr lvl="0"/>
            <a:endParaRPr lang="en-US" sz="2100" dirty="0"/>
          </a:p>
          <a:p>
            <a:r>
              <a:rPr lang="en-US" sz="2100" b="1" dirty="0" smtClean="0"/>
              <a:t>SUMMARIZE CONSULTANT PROCESS</a:t>
            </a:r>
          </a:p>
          <a:p>
            <a:endParaRPr lang="en-US" sz="2100" b="1" dirty="0"/>
          </a:p>
          <a:p>
            <a:r>
              <a:rPr lang="en-US" sz="2100" b="1" dirty="0" smtClean="0"/>
              <a:t>QUESTIONS</a:t>
            </a:r>
          </a:p>
          <a:p>
            <a:pPr lvl="0"/>
            <a:endParaRPr lang="en-US" sz="2100" dirty="0" smtClean="0"/>
          </a:p>
          <a:p>
            <a:pPr lvl="0"/>
            <a:endParaRPr lang="en-US" sz="2100" dirty="0"/>
          </a:p>
          <a:p>
            <a:pPr lvl="0"/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00">
              <a:srgbClr val="FFFFFF">
                <a:alpha val="16000"/>
              </a:srgbClr>
            </a:gs>
            <a:gs pos="0">
              <a:schemeClr val="accent3">
                <a:lumMod val="0"/>
                <a:lumOff val="100000"/>
              </a:schemeClr>
            </a:gs>
            <a:gs pos="38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Questions</a:t>
            </a:r>
            <a:r>
              <a:rPr lang="en-US" dirty="0"/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4" y="2157983"/>
            <a:ext cx="4791456" cy="3390071"/>
          </a:xfrm>
          <a:effectLst/>
        </p:spPr>
      </p:pic>
      <p:sp>
        <p:nvSpPr>
          <p:cNvPr id="6" name="Rectangle 5"/>
          <p:cNvSpPr/>
          <p:nvPr/>
        </p:nvSpPr>
        <p:spPr>
          <a:xfrm>
            <a:off x="6819042" y="1147786"/>
            <a:ext cx="16574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6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531801211"/>
              </p:ext>
            </p:extLst>
          </p:nvPr>
        </p:nvGraphicFramePr>
        <p:xfrm>
          <a:off x="273698" y="114301"/>
          <a:ext cx="11644605" cy="5964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3190874" y="872328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025466" y="872329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00150" y="1876425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90875" y="1876424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05400" y="1876424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115175" y="1909759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029700" y="1890709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944225" y="1876423"/>
            <a:ext cx="1" cy="295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6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2"/>
          </a:xfrm>
        </p:spPr>
        <p:txBody>
          <a:bodyPr anchor="ctr"/>
          <a:lstStyle/>
          <a:p>
            <a:r>
              <a:rPr lang="en-US" dirty="0" smtClean="0"/>
              <a:t>Planning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24349"/>
          </a:xfrm>
        </p:spPr>
        <p:txBody>
          <a:bodyPr anchor="ctr"/>
          <a:lstStyle/>
          <a:p>
            <a:pPr marL="0" lvl="0" indent="0" algn="ctr">
              <a:lnSpc>
                <a:spcPct val="200000"/>
              </a:lnSpc>
              <a:buNone/>
            </a:pPr>
            <a:r>
              <a:rPr lang="en-US" b="1" dirty="0"/>
              <a:t>Planning &amp; </a:t>
            </a:r>
            <a:r>
              <a:rPr lang="en-US" b="1" dirty="0" smtClean="0"/>
              <a:t>CEQA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b="1" dirty="0"/>
              <a:t>Land Management &amp; </a:t>
            </a:r>
            <a:r>
              <a:rPr lang="en-US" b="1" dirty="0" smtClean="0"/>
              <a:t>Compliance</a:t>
            </a:r>
          </a:p>
          <a:p>
            <a:pPr marL="0" lvl="0" indent="0" algn="ctr">
              <a:lnSpc>
                <a:spcPct val="200000"/>
              </a:lnSpc>
              <a:buNone/>
            </a:pPr>
            <a:r>
              <a:rPr lang="en-US" b="1" dirty="0"/>
              <a:t>Trails Planning  </a:t>
            </a:r>
            <a:endParaRPr lang="en-US" dirty="0"/>
          </a:p>
          <a:p>
            <a:endParaRPr lang="en-US" dirty="0"/>
          </a:p>
          <a:p>
            <a:pPr lvl="0"/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7945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Planning &amp; CEQA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05299"/>
          </a:xfrm>
        </p:spPr>
        <p:txBody>
          <a:bodyPr numCol="2" anchor="ctr"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Advanced Park Planning</a:t>
            </a:r>
          </a:p>
          <a:p>
            <a:r>
              <a:rPr lang="en-US" sz="1800" dirty="0" smtClean="0"/>
              <a:t>Developer Park Obligations</a:t>
            </a:r>
          </a:p>
          <a:p>
            <a:r>
              <a:rPr lang="en-US" sz="1800" dirty="0" err="1" smtClean="0"/>
              <a:t>Quimby</a:t>
            </a:r>
            <a:r>
              <a:rPr lang="en-US" sz="1800" dirty="0" smtClean="0"/>
              <a:t> Code Administration/Implementation</a:t>
            </a:r>
          </a:p>
          <a:p>
            <a:r>
              <a:rPr lang="en-US" sz="1800" dirty="0" err="1" smtClean="0"/>
              <a:t>Quimby</a:t>
            </a:r>
            <a:r>
              <a:rPr lang="en-US" sz="1800" dirty="0" smtClean="0"/>
              <a:t> Funding Agreements</a:t>
            </a:r>
          </a:p>
          <a:p>
            <a:r>
              <a:rPr lang="en-US" sz="1800" dirty="0" smtClean="0"/>
              <a:t>Park Development Agreements</a:t>
            </a:r>
          </a:p>
          <a:p>
            <a:r>
              <a:rPr lang="en-US" sz="1800" dirty="0" smtClean="0"/>
              <a:t>CEQA Support to PND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CEQA Initial Studies</a:t>
            </a:r>
          </a:p>
          <a:p>
            <a:r>
              <a:rPr lang="en-US" sz="1800" dirty="0" smtClean="0"/>
              <a:t>CEQA Environmental Review/Clearance Language</a:t>
            </a:r>
          </a:p>
          <a:p>
            <a:r>
              <a:rPr lang="en-US" sz="1800" dirty="0" smtClean="0"/>
              <a:t>CEQA Review</a:t>
            </a:r>
          </a:p>
          <a:p>
            <a:r>
              <a:rPr lang="en-US" sz="1800" dirty="0" smtClean="0"/>
              <a:t>e-Consultations</a:t>
            </a:r>
          </a:p>
          <a:p>
            <a:r>
              <a:rPr lang="en-US" sz="1800" dirty="0" smtClean="0"/>
              <a:t>MND/ND/EIR Review</a:t>
            </a:r>
          </a:p>
          <a:p>
            <a:r>
              <a:rPr lang="en-US" sz="1800" dirty="0" smtClean="0"/>
              <a:t>Parks and Recreation Elements of County General Plan</a:t>
            </a:r>
          </a:p>
          <a:p>
            <a:r>
              <a:rPr lang="en-US" sz="1800" dirty="0" smtClean="0"/>
              <a:t>Park Classifications, Ordinances, Specific Plans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95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Planning &amp; CEQA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24744" r="12327" b="19795"/>
          <a:stretch/>
        </p:blipFill>
        <p:spPr>
          <a:xfrm>
            <a:off x="93601" y="2038350"/>
            <a:ext cx="12004798" cy="3228975"/>
          </a:xfrm>
        </p:spPr>
      </p:pic>
    </p:spTree>
    <p:extLst>
      <p:ext uri="{BB962C8B-B14F-4D97-AF65-F5344CB8AC3E}">
        <p14:creationId xmlns:p14="http://schemas.microsoft.com/office/powerpoint/2010/main" val="9935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Land Management &amp;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anchor="ctr"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GIS and Parkland Database</a:t>
            </a:r>
          </a:p>
          <a:p>
            <a:r>
              <a:rPr lang="en-US" sz="1800" dirty="0" smtClean="0"/>
              <a:t>GIS Mapping</a:t>
            </a:r>
          </a:p>
          <a:p>
            <a:r>
              <a:rPr lang="en-US" sz="1800" dirty="0" smtClean="0"/>
              <a:t>Land and Easement Acquisitions/Dispositions</a:t>
            </a:r>
          </a:p>
          <a:p>
            <a:r>
              <a:rPr lang="en-US" sz="1800" dirty="0" smtClean="0"/>
              <a:t>Pre-Acquisitions/Due Diligence Coordination</a:t>
            </a:r>
          </a:p>
          <a:p>
            <a:r>
              <a:rPr lang="en-US" sz="1800" dirty="0" smtClean="0"/>
              <a:t>Historic Facilities and Cultural Resources Monitoring</a:t>
            </a:r>
          </a:p>
          <a:p>
            <a:r>
              <a:rPr lang="en-US" sz="1800" dirty="0" smtClean="0"/>
              <a:t>Joint Use Agreements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License Agreements </a:t>
            </a:r>
            <a:endParaRPr lang="en-US" sz="1800" dirty="0" smtClean="0"/>
          </a:p>
          <a:p>
            <a:r>
              <a:rPr lang="en-US" sz="1800" dirty="0" smtClean="0"/>
              <a:t>Right-of-Entry Permits</a:t>
            </a:r>
          </a:p>
          <a:p>
            <a:r>
              <a:rPr lang="en-US" sz="1800" dirty="0" smtClean="0"/>
              <a:t>Notices of Exemption</a:t>
            </a:r>
          </a:p>
          <a:p>
            <a:r>
              <a:rPr lang="en-US" sz="1800" dirty="0" smtClean="0"/>
              <a:t>Park Mitigation Monitoring</a:t>
            </a:r>
          </a:p>
          <a:p>
            <a:r>
              <a:rPr lang="en-US" sz="1800" dirty="0" smtClean="0"/>
              <a:t>Regulatory Compliance</a:t>
            </a:r>
          </a:p>
          <a:p>
            <a:r>
              <a:rPr lang="en-US" sz="1800" dirty="0" smtClean="0"/>
              <a:t>Agency Permitting</a:t>
            </a:r>
          </a:p>
          <a:p>
            <a:r>
              <a:rPr lang="en-US" sz="1800" dirty="0" smtClean="0"/>
              <a:t>Urban Forestry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952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Land Management &amp; Compliance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" b="2771"/>
          <a:stretch/>
        </p:blipFill>
        <p:spPr>
          <a:xfrm>
            <a:off x="2451857" y="1169828"/>
            <a:ext cx="7288285" cy="4535648"/>
          </a:xfrm>
        </p:spPr>
      </p:pic>
    </p:spTree>
    <p:extLst>
      <p:ext uri="{BB962C8B-B14F-4D97-AF65-F5344CB8AC3E}">
        <p14:creationId xmlns:p14="http://schemas.microsoft.com/office/powerpoint/2010/main" val="12209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Trails Planning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0" y="1600200"/>
            <a:ext cx="5019675" cy="4525963"/>
          </a:xfrm>
        </p:spPr>
        <p:txBody>
          <a:bodyPr numCol="1" anchor="t"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Trails Planning/Master Planning</a:t>
            </a:r>
          </a:p>
          <a:p>
            <a:r>
              <a:rPr lang="en-US" sz="1800" dirty="0" smtClean="0"/>
              <a:t>Off-Highway Vehicle Planning</a:t>
            </a:r>
          </a:p>
          <a:p>
            <a:r>
              <a:rPr lang="en-US" sz="1800" dirty="0" smtClean="0"/>
              <a:t>Trail and OHV Guidelines/Standards</a:t>
            </a:r>
          </a:p>
          <a:p>
            <a:r>
              <a:rPr lang="en-US" sz="1800" dirty="0" smtClean="0"/>
              <a:t>Developer Project Entitlement Review and Trail Obligations</a:t>
            </a:r>
          </a:p>
          <a:p>
            <a:r>
              <a:rPr lang="en-US" sz="1800" dirty="0" smtClean="0"/>
              <a:t>Trail Conditions Monitoring</a:t>
            </a:r>
          </a:p>
          <a:p>
            <a:r>
              <a:rPr lang="en-US" sz="1800" dirty="0" smtClean="0"/>
              <a:t>Trail Inventory and Assessments</a:t>
            </a:r>
          </a:p>
        </p:txBody>
      </p:sp>
    </p:spTree>
    <p:extLst>
      <p:ext uri="{BB962C8B-B14F-4D97-AF65-F5344CB8AC3E}">
        <p14:creationId xmlns:p14="http://schemas.microsoft.com/office/powerpoint/2010/main" val="36799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pany background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ny background presentation" id="{7C18907C-4901-42BD-8F2C-E63B32C9DCA3}" vid="{B4FC953D-0C69-4290-95E2-4EA0E2E67D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111A70-0198-4F40-BEFB-ADDC651BCC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Company meeting presentation</Template>
  <TotalTime>0</TotalTime>
  <Words>711</Words>
  <Application>Microsoft Office PowerPoint</Application>
  <PresentationFormat>Widescreen</PresentationFormat>
  <Paragraphs>310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Courier New</vt:lpstr>
      <vt:lpstr>Palatino Linotype</vt:lpstr>
      <vt:lpstr>Company background presentation</vt:lpstr>
      <vt:lpstr>AS-NEEDED CONSULTANT MEETING</vt:lpstr>
      <vt:lpstr>Agenda</vt:lpstr>
      <vt:lpstr>PowerPoint Presentation</vt:lpstr>
      <vt:lpstr>Planning Division</vt:lpstr>
      <vt:lpstr>Planning &amp; CEQA</vt:lpstr>
      <vt:lpstr>Planning &amp; CEQA</vt:lpstr>
      <vt:lpstr>Land Management &amp; Compliance</vt:lpstr>
      <vt:lpstr>Land Management &amp; Compliance</vt:lpstr>
      <vt:lpstr>Trails Planning </vt:lpstr>
      <vt:lpstr>Trails Planning </vt:lpstr>
      <vt:lpstr>Development Division</vt:lpstr>
      <vt:lpstr>Landscape Architecture &amp; Design</vt:lpstr>
      <vt:lpstr>Landscape Architecture &amp; Design</vt:lpstr>
      <vt:lpstr>Water &amp; Conservation Planning </vt:lpstr>
      <vt:lpstr>Water &amp; Conservation Planning </vt:lpstr>
      <vt:lpstr>Facility Planning</vt:lpstr>
      <vt:lpstr>Facility Planning</vt:lpstr>
      <vt:lpstr>PowerPoint Presentation</vt:lpstr>
      <vt:lpstr>PowerPoint Presentation</vt:lpstr>
      <vt:lpstr>Questions?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2016-07-12T23:41:35Z</dcterms:created>
  <dcterms:modified xsi:type="dcterms:W3CDTF">2016-07-13T22:45:20Z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TC034605109991</vt:lpwstr>
  </property>
</Properties>
</file>